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57" r:id="rId5"/>
  </p:sldIdLst>
  <p:sldSz cx="3887788" cy="6911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29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4" y="1131197"/>
            <a:ext cx="3304620" cy="2406391"/>
          </a:xfrm>
        </p:spPr>
        <p:txBody>
          <a:bodyPr anchor="b"/>
          <a:lstStyle>
            <a:lvl1pPr algn="ctr">
              <a:defRPr sz="255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74" y="3630388"/>
            <a:ext cx="2915841" cy="1668793"/>
          </a:xfrm>
        </p:spPr>
        <p:txBody>
          <a:bodyPr/>
          <a:lstStyle>
            <a:lvl1pPr marL="0" indent="0" algn="ctr">
              <a:buNone/>
              <a:defRPr sz="1020"/>
            </a:lvl1pPr>
            <a:lvl2pPr marL="194401" indent="0" algn="ctr">
              <a:buNone/>
              <a:defRPr sz="850"/>
            </a:lvl2pPr>
            <a:lvl3pPr marL="388803" indent="0" algn="ctr">
              <a:buNone/>
              <a:defRPr sz="765"/>
            </a:lvl3pPr>
            <a:lvl4pPr marL="583204" indent="0" algn="ctr">
              <a:buNone/>
              <a:defRPr sz="680"/>
            </a:lvl4pPr>
            <a:lvl5pPr marL="777606" indent="0" algn="ctr">
              <a:buNone/>
              <a:defRPr sz="680"/>
            </a:lvl5pPr>
            <a:lvl6pPr marL="972007" indent="0" algn="ctr">
              <a:buNone/>
              <a:defRPr sz="680"/>
            </a:lvl6pPr>
            <a:lvl7pPr marL="1166409" indent="0" algn="ctr">
              <a:buNone/>
              <a:defRPr sz="680"/>
            </a:lvl7pPr>
            <a:lvl8pPr marL="1360810" indent="0" algn="ctr">
              <a:buNone/>
              <a:defRPr sz="680"/>
            </a:lvl8pPr>
            <a:lvl9pPr marL="1555212" indent="0" algn="ctr">
              <a:buNone/>
              <a:defRPr sz="68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26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62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2199" y="367999"/>
            <a:ext cx="838304" cy="58575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7285" y="367999"/>
            <a:ext cx="2466316" cy="58575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99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772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261" y="1723196"/>
            <a:ext cx="3353217" cy="2875189"/>
          </a:xfrm>
        </p:spPr>
        <p:txBody>
          <a:bodyPr anchor="b"/>
          <a:lstStyle>
            <a:lvl1pPr>
              <a:defRPr sz="255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5261" y="4625585"/>
            <a:ext cx="3353217" cy="1511994"/>
          </a:xfrm>
        </p:spPr>
        <p:txBody>
          <a:bodyPr/>
          <a:lstStyle>
            <a:lvl1pPr marL="0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1pPr>
            <a:lvl2pPr marL="194401" indent="0">
              <a:buNone/>
              <a:defRPr sz="850">
                <a:solidFill>
                  <a:schemeClr val="tx1">
                    <a:tint val="82000"/>
                  </a:schemeClr>
                </a:solidFill>
              </a:defRPr>
            </a:lvl2pPr>
            <a:lvl3pPr marL="388803" indent="0">
              <a:buNone/>
              <a:defRPr sz="765">
                <a:solidFill>
                  <a:schemeClr val="tx1">
                    <a:tint val="82000"/>
                  </a:schemeClr>
                </a:solidFill>
              </a:defRPr>
            </a:lvl3pPr>
            <a:lvl4pPr marL="583204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4pPr>
            <a:lvl5pPr marL="777606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5pPr>
            <a:lvl6pPr marL="972007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6pPr>
            <a:lvl7pPr marL="1166409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7pPr>
            <a:lvl8pPr marL="1360810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8pPr>
            <a:lvl9pPr marL="1555212" indent="0">
              <a:buNone/>
              <a:defRPr sz="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30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7285" y="1839993"/>
            <a:ext cx="1652310" cy="43855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68193" y="1839993"/>
            <a:ext cx="1652310" cy="43855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6309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792" y="368000"/>
            <a:ext cx="3353217" cy="133599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792" y="1694395"/>
            <a:ext cx="1644716" cy="830396"/>
          </a:xfrm>
        </p:spPr>
        <p:txBody>
          <a:bodyPr anchor="b"/>
          <a:lstStyle>
            <a:lvl1pPr marL="0" indent="0">
              <a:buNone/>
              <a:defRPr sz="1020" b="1"/>
            </a:lvl1pPr>
            <a:lvl2pPr marL="194401" indent="0">
              <a:buNone/>
              <a:defRPr sz="850" b="1"/>
            </a:lvl2pPr>
            <a:lvl3pPr marL="388803" indent="0">
              <a:buNone/>
              <a:defRPr sz="765" b="1"/>
            </a:lvl3pPr>
            <a:lvl4pPr marL="583204" indent="0">
              <a:buNone/>
              <a:defRPr sz="680" b="1"/>
            </a:lvl4pPr>
            <a:lvl5pPr marL="777606" indent="0">
              <a:buNone/>
              <a:defRPr sz="680" b="1"/>
            </a:lvl5pPr>
            <a:lvl6pPr marL="972007" indent="0">
              <a:buNone/>
              <a:defRPr sz="680" b="1"/>
            </a:lvl6pPr>
            <a:lvl7pPr marL="1166409" indent="0">
              <a:buNone/>
              <a:defRPr sz="680" b="1"/>
            </a:lvl7pPr>
            <a:lvl8pPr marL="1360810" indent="0">
              <a:buNone/>
              <a:defRPr sz="680" b="1"/>
            </a:lvl8pPr>
            <a:lvl9pPr marL="1555212" indent="0">
              <a:buNone/>
              <a:defRPr sz="6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7792" y="2524791"/>
            <a:ext cx="1644716" cy="3713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68193" y="1694395"/>
            <a:ext cx="1652816" cy="830396"/>
          </a:xfrm>
        </p:spPr>
        <p:txBody>
          <a:bodyPr anchor="b"/>
          <a:lstStyle>
            <a:lvl1pPr marL="0" indent="0">
              <a:buNone/>
              <a:defRPr sz="1020" b="1"/>
            </a:lvl1pPr>
            <a:lvl2pPr marL="194401" indent="0">
              <a:buNone/>
              <a:defRPr sz="850" b="1"/>
            </a:lvl2pPr>
            <a:lvl3pPr marL="388803" indent="0">
              <a:buNone/>
              <a:defRPr sz="765" b="1"/>
            </a:lvl3pPr>
            <a:lvl4pPr marL="583204" indent="0">
              <a:buNone/>
              <a:defRPr sz="680" b="1"/>
            </a:lvl4pPr>
            <a:lvl5pPr marL="777606" indent="0">
              <a:buNone/>
              <a:defRPr sz="680" b="1"/>
            </a:lvl5pPr>
            <a:lvl6pPr marL="972007" indent="0">
              <a:buNone/>
              <a:defRPr sz="680" b="1"/>
            </a:lvl6pPr>
            <a:lvl7pPr marL="1166409" indent="0">
              <a:buNone/>
              <a:defRPr sz="680" b="1"/>
            </a:lvl7pPr>
            <a:lvl8pPr marL="1360810" indent="0">
              <a:buNone/>
              <a:defRPr sz="680" b="1"/>
            </a:lvl8pPr>
            <a:lvl9pPr marL="1555212" indent="0">
              <a:buNone/>
              <a:defRPr sz="6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68193" y="2524791"/>
            <a:ext cx="1652816" cy="3713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65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78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61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792" y="460798"/>
            <a:ext cx="1253913" cy="1612794"/>
          </a:xfrm>
        </p:spPr>
        <p:txBody>
          <a:bodyPr anchor="b"/>
          <a:lstStyle>
            <a:lvl1pPr>
              <a:defRPr sz="136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2816" y="995198"/>
            <a:ext cx="1968193" cy="4911982"/>
          </a:xfrm>
        </p:spPr>
        <p:txBody>
          <a:bodyPr/>
          <a:lstStyle>
            <a:lvl1pPr>
              <a:defRPr sz="1361"/>
            </a:lvl1pPr>
            <a:lvl2pPr>
              <a:defRPr sz="1191"/>
            </a:lvl2pPr>
            <a:lvl3pPr>
              <a:defRPr sz="1020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7792" y="2073592"/>
            <a:ext cx="1253913" cy="3841587"/>
          </a:xfrm>
        </p:spPr>
        <p:txBody>
          <a:bodyPr/>
          <a:lstStyle>
            <a:lvl1pPr marL="0" indent="0">
              <a:buNone/>
              <a:defRPr sz="680"/>
            </a:lvl1pPr>
            <a:lvl2pPr marL="194401" indent="0">
              <a:buNone/>
              <a:defRPr sz="595"/>
            </a:lvl2pPr>
            <a:lvl3pPr marL="388803" indent="0">
              <a:buNone/>
              <a:defRPr sz="510"/>
            </a:lvl3pPr>
            <a:lvl4pPr marL="583204" indent="0">
              <a:buNone/>
              <a:defRPr sz="425"/>
            </a:lvl4pPr>
            <a:lvl5pPr marL="777606" indent="0">
              <a:buNone/>
              <a:defRPr sz="425"/>
            </a:lvl5pPr>
            <a:lvl6pPr marL="972007" indent="0">
              <a:buNone/>
              <a:defRPr sz="425"/>
            </a:lvl6pPr>
            <a:lvl7pPr marL="1166409" indent="0">
              <a:buNone/>
              <a:defRPr sz="425"/>
            </a:lvl7pPr>
            <a:lvl8pPr marL="1360810" indent="0">
              <a:buNone/>
              <a:defRPr sz="425"/>
            </a:lvl8pPr>
            <a:lvl9pPr marL="1555212" indent="0">
              <a:buNone/>
              <a:defRPr sz="42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561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792" y="460798"/>
            <a:ext cx="1253913" cy="1612794"/>
          </a:xfrm>
        </p:spPr>
        <p:txBody>
          <a:bodyPr anchor="b"/>
          <a:lstStyle>
            <a:lvl1pPr>
              <a:defRPr sz="136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52816" y="995198"/>
            <a:ext cx="1968193" cy="4911982"/>
          </a:xfrm>
        </p:spPr>
        <p:txBody>
          <a:bodyPr anchor="t"/>
          <a:lstStyle>
            <a:lvl1pPr marL="0" indent="0">
              <a:buNone/>
              <a:defRPr sz="1361"/>
            </a:lvl1pPr>
            <a:lvl2pPr marL="194401" indent="0">
              <a:buNone/>
              <a:defRPr sz="1191"/>
            </a:lvl2pPr>
            <a:lvl3pPr marL="388803" indent="0">
              <a:buNone/>
              <a:defRPr sz="1020"/>
            </a:lvl3pPr>
            <a:lvl4pPr marL="583204" indent="0">
              <a:buNone/>
              <a:defRPr sz="850"/>
            </a:lvl4pPr>
            <a:lvl5pPr marL="777606" indent="0">
              <a:buNone/>
              <a:defRPr sz="850"/>
            </a:lvl5pPr>
            <a:lvl6pPr marL="972007" indent="0">
              <a:buNone/>
              <a:defRPr sz="850"/>
            </a:lvl6pPr>
            <a:lvl7pPr marL="1166409" indent="0">
              <a:buNone/>
              <a:defRPr sz="850"/>
            </a:lvl7pPr>
            <a:lvl8pPr marL="1360810" indent="0">
              <a:buNone/>
              <a:defRPr sz="850"/>
            </a:lvl8pPr>
            <a:lvl9pPr marL="1555212" indent="0">
              <a:buNone/>
              <a:defRPr sz="85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7792" y="2073592"/>
            <a:ext cx="1253913" cy="3841587"/>
          </a:xfrm>
        </p:spPr>
        <p:txBody>
          <a:bodyPr/>
          <a:lstStyle>
            <a:lvl1pPr marL="0" indent="0">
              <a:buNone/>
              <a:defRPr sz="680"/>
            </a:lvl1pPr>
            <a:lvl2pPr marL="194401" indent="0">
              <a:buNone/>
              <a:defRPr sz="595"/>
            </a:lvl2pPr>
            <a:lvl3pPr marL="388803" indent="0">
              <a:buNone/>
              <a:defRPr sz="510"/>
            </a:lvl3pPr>
            <a:lvl4pPr marL="583204" indent="0">
              <a:buNone/>
              <a:defRPr sz="425"/>
            </a:lvl4pPr>
            <a:lvl5pPr marL="777606" indent="0">
              <a:buNone/>
              <a:defRPr sz="425"/>
            </a:lvl5pPr>
            <a:lvl6pPr marL="972007" indent="0">
              <a:buNone/>
              <a:defRPr sz="425"/>
            </a:lvl6pPr>
            <a:lvl7pPr marL="1166409" indent="0">
              <a:buNone/>
              <a:defRPr sz="425"/>
            </a:lvl7pPr>
            <a:lvl8pPr marL="1360810" indent="0">
              <a:buNone/>
              <a:defRPr sz="425"/>
            </a:lvl8pPr>
            <a:lvl9pPr marL="1555212" indent="0">
              <a:buNone/>
              <a:defRPr sz="42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302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7286" y="368000"/>
            <a:ext cx="3353217" cy="1335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286" y="1839993"/>
            <a:ext cx="3353217" cy="4385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7286" y="6406378"/>
            <a:ext cx="874752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1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089C75-1364-42A9-92DB-9D3441BDD894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7830" y="6406378"/>
            <a:ext cx="1312128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1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45750" y="6406378"/>
            <a:ext cx="874752" cy="367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1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5A8246-6C35-4BCE-B66C-8A4FCABC94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43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88803" rtl="0" eaLnBrk="1" latinLnBrk="0" hangingPunct="1">
        <a:lnSpc>
          <a:spcPct val="90000"/>
        </a:lnSpc>
        <a:spcBef>
          <a:spcPct val="0"/>
        </a:spcBef>
        <a:buNone/>
        <a:defRPr sz="18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7201" indent="-97201" algn="l" defTabSz="388803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191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486004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80405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4pPr>
      <a:lvl5pPr marL="874806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5pPr>
      <a:lvl6pPr marL="1069208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6pPr>
      <a:lvl7pPr marL="1263609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7pPr>
      <a:lvl8pPr marL="1458011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8pPr>
      <a:lvl9pPr marL="1652412" indent="-97201" algn="l" defTabSz="38880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7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1pPr>
      <a:lvl2pPr marL="194401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2pPr>
      <a:lvl3pPr marL="388803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3pPr>
      <a:lvl4pPr marL="583204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4pPr>
      <a:lvl5pPr marL="777606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5pPr>
      <a:lvl6pPr marL="972007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6pPr>
      <a:lvl7pPr marL="1166409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7pPr>
      <a:lvl8pPr marL="1360810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8pPr>
      <a:lvl9pPr marL="1555212" algn="l" defTabSz="388803" rtl="0" eaLnBrk="1" latinLnBrk="0" hangingPunct="1">
        <a:defRPr sz="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BC743E-F1D9-FE78-9857-0C2EF1D1C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D03272-C7CF-C313-9A82-D85E88281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004279C-8F9B-964B-3BE3-1F0EAE525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"/>
            <a:ext cx="3887788" cy="69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7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83B41-BF85-A7AF-FD17-861929909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B80D1A-E9CD-5E3A-B4A6-632F3F721B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3275E75-C457-EA92-19A5-715AB68451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E111E8B-35AD-FDDA-87A3-4A79A8960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"/>
            <a:ext cx="3887788" cy="69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1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98659-EEF1-EB0E-3B51-D3E53C7EA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A19B0A-AA6F-F0D4-9A41-FFC80596E4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C3E6B80-E6D1-BD02-0ACB-C1E561C8A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5BEF90B-BF20-AB76-FFB4-6AA4FE9A4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"/>
            <a:ext cx="3887788" cy="69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2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BBAE0-FD32-BC62-B6B2-870EE2837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8BCAD5-7068-7077-77B9-161F2B8337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FC7B50-1427-21BD-6A6F-099BD83FFC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06350C5-50BB-429A-D959-53E62E315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"/>
            <a:ext cx="3887788" cy="691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45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Anpassad</PresentationFormat>
  <Paragraphs>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Lindbom</dc:creator>
  <cp:lastModifiedBy>Linda Lindbom</cp:lastModifiedBy>
  <cp:revision>1</cp:revision>
  <dcterms:created xsi:type="dcterms:W3CDTF">2026-08-27T06:58:20Z</dcterms:created>
  <dcterms:modified xsi:type="dcterms:W3CDTF">2026-08-27T07:01:30Z</dcterms:modified>
</cp:coreProperties>
</file>