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</p:sldIdLst>
  <p:sldSz cx="73152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496484"/>
            <a:ext cx="6217920" cy="3183467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802717"/>
            <a:ext cx="5486400" cy="2207683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726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763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486834"/>
            <a:ext cx="1577340" cy="774911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486834"/>
            <a:ext cx="4640580" cy="77491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99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881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279653"/>
            <a:ext cx="6309360" cy="380364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119286"/>
            <a:ext cx="6309360" cy="200024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781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434167"/>
            <a:ext cx="3108960" cy="5801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434167"/>
            <a:ext cx="3108960" cy="5801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58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6836"/>
            <a:ext cx="6309360" cy="176741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241551"/>
            <a:ext cx="3094672" cy="109854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3340100"/>
            <a:ext cx="3094672" cy="4912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241551"/>
            <a:ext cx="3109913" cy="109854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340100"/>
            <a:ext cx="3109913" cy="49127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77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08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743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09600"/>
            <a:ext cx="2359342" cy="213360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316569"/>
            <a:ext cx="3703320" cy="6498167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743200"/>
            <a:ext cx="2359342" cy="5082117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186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09600"/>
            <a:ext cx="2359342" cy="213360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316569"/>
            <a:ext cx="3703320" cy="6498167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743200"/>
            <a:ext cx="2359342" cy="5082117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446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486836"/>
            <a:ext cx="630936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434167"/>
            <a:ext cx="630936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8475136"/>
            <a:ext cx="16459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4FFE3F-8B5D-4B3B-9B50-8501833D6ECE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8475136"/>
            <a:ext cx="246888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8475136"/>
            <a:ext cx="16459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0D634D-1A56-4565-AD85-D61D864417A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61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6E59ED-461B-BAFE-705B-72965FF511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72B454-C617-C649-DE5B-5784D33D28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B21FB8-B96A-69C6-17E1-4A2ECB6BE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17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D7C72-0ED4-88D3-3747-2C881C8F0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5132A9-A457-2AC0-56F5-E5AFF707EB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59F5A07-9873-35B6-8FA6-F1AE7AD11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C1409FC-DA24-FE57-8C04-F72C168DE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69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7A0C5-CD54-CAA5-3F15-E00CBB91B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557334-6F5A-6E7A-7A8B-7A546DFB8A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FEBA841-6F26-A24E-B82B-527C22E0FF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8D3737C-CA77-292F-E74E-854A2EB72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53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4EDC5-F111-0B6E-FD9F-2F8C8CFE2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75ED8E-1C7C-B864-3D24-B005C55F7C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C27095-1B37-1317-80BD-8AC690E626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025C103-9F1C-2FC0-014B-F965A285C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62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Anpassad</PresentationFormat>
  <Paragraphs>0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Lindbom</dc:creator>
  <cp:lastModifiedBy>Linda Lindbom</cp:lastModifiedBy>
  <cp:revision>1</cp:revision>
  <dcterms:created xsi:type="dcterms:W3CDTF">2026-08-27T07:02:10Z</dcterms:created>
  <dcterms:modified xsi:type="dcterms:W3CDTF">2026-08-27T07:04:25Z</dcterms:modified>
</cp:coreProperties>
</file>