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B37B49-47E5-1A6C-818B-34FAB96C3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66556E3-1138-64D2-D7BB-863A7115F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C2C7B3-0E49-0B6E-8D80-DC127E297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CF1E863-6245-D5BE-135B-2CBE4E732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5DDD1D-0598-1AB6-2162-C0DD414C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3253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610118-C81F-8693-488A-049180940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FEC6C9A-51E7-7C17-4D68-087AD351D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22505F-2BC8-0ADC-8EBB-329FD4E67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D8304C-5990-2094-6AA6-7A34547A3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DC596F-E6E8-004D-1FA9-59F4F87F4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760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9ED1DFD-0F75-AC64-EA0B-75BBF3F0D4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D9C57D2-019B-9CC4-F096-73E1609B5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517A00-B8D6-C332-39F7-C60C7B30E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64B749-1D8B-09C4-46FD-4EBFBFF91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84AB48-01CD-26E8-91AA-0AED55522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2360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175836-3FFC-DB37-E0AF-80566FD79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9F055D-D541-7222-8747-43A2D28DE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958A409-5C52-72AE-91A0-EA2DF0A8A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02A5F6-CB0F-9367-C58D-273F95DAC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C09905-80F4-E599-4738-F5B9E7699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2699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71C44C-9389-0071-AD25-494D43C7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6220A1-FB7F-2EBE-2566-E1C00E4B7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C70D3D8-FB7B-9D1D-F08D-04D27DC0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725AB0-485A-A4B2-A9DF-90B2B7398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E40F7E-F6D0-DBF0-E9DA-BA0BB8D08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365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A0D292-24E7-CD1F-8C72-5C1BFFB53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4008C1-5D72-3C4C-8B54-D6A8FB636E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DA210BA-4B4E-866F-1A62-54B214867C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5B716B-B8A6-7F11-2BC0-DDCF14919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E861EE-2195-54BC-E64F-B93788A8D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773AEE7-81D5-4E62-F51F-815FD9371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2038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351F78-48F2-5041-914F-FBCC13884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9B8A98-9214-1A54-9551-5042A38EE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FBE1B54-2419-D1BB-3D51-1C6388987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3AA07C9-6F4C-3191-79AD-4FFAAD6F77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DC10938-25A4-A351-8980-E9C4C537E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DF5E1E8-3BE7-8038-7BAA-54C51587E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4690EF6-6BB6-BDB9-6539-52338CA73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5E7A0EA-CCB9-3AF7-5146-654EF07D2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2842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29E8A9-FE78-5D9B-1D4D-10994DC72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61D830C-5B21-C6E2-91A3-7A91DF798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BE1DA06-A656-9350-1259-4B1FA27C1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2916F4E-77E8-284B-FCFA-A95BB8C1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247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1F5EC21-0F1E-CC15-1F7A-018553EE7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DEA17B2-08F3-DC06-5AE6-3534D602C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CB38F82-503F-6286-A1A8-882EE6304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49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19C27D-7966-DFAE-2B56-1F515966C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23DEA8-CFBC-931A-90B5-36F9BCF80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D1C3643-02EA-642C-4ACC-AC349EE62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8A98D7-39D1-F69B-15BC-EFF400836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3B2D452-1526-1E1A-BB60-D520EE3D7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C1DDBC9-323E-D318-8F76-87DB943BD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923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0E05A3-6519-7930-C2E2-F54D415CA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6526892-C58C-41E9-6864-5E948ED8A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EA480D5-B135-E101-BE08-F8F880AD5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E45869C-FFDA-DAB3-777B-8B9BA345C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A926D5-8CBA-6123-E090-A1E5A3DBC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9BFDA51-4FAB-9851-B110-75A1BADA9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330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B8DC948-6040-73C3-7930-9572DC94F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338B07F-2357-B2E9-924A-4C33E97A7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781CAC3-F0A3-951A-DFDE-42AC54AFCA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AC7CA4-2B05-47DF-A347-5C4EF863AD80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A4F1DF-35BF-054E-EB94-AF3D885AA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C784E8-A69E-D0FF-B192-30963288F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407021-2E17-4CC0-833E-140FEB2B03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216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787CBB-4438-4FEB-F9AB-8F5057ABC4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8D7BB23-8733-70C5-CBBE-727995488D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B177DEE-6E5F-5064-27C8-91B8AC03D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74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20501-E05F-219B-3F01-5CE7D1B6A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5454D5-8F65-940A-5807-6438FCED69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B9481DD-E08D-3CD1-9235-845B0619D0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0996772-5B95-6B88-0EB4-1FF1FEF7A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3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92419-1CCF-B620-2622-0FC50A8C5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357549-A396-29C6-DE6A-71383B7565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686BF9-B721-5ACB-F00E-1AB1DB0DBB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F5A8D86-9C32-C598-EC96-5787BEF3F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5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0BD63-74B9-9086-4681-4653ECE6A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636125-EB8B-8E24-2B11-5EC12D43DA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BEC81E6-3058-844B-9800-E22862E23E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1FDE2F5-A496-7E7E-CBA7-EEE8B4770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36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Bredbild</PresentationFormat>
  <Paragraphs>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Lindbom</dc:creator>
  <cp:lastModifiedBy>Linda Lindbom</cp:lastModifiedBy>
  <cp:revision>1</cp:revision>
  <dcterms:created xsi:type="dcterms:W3CDTF">2026-08-27T06:56:14Z</dcterms:created>
  <dcterms:modified xsi:type="dcterms:W3CDTF">2026-08-27T06:57:30Z</dcterms:modified>
</cp:coreProperties>
</file>