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0285413" cy="10285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218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406" y="1683285"/>
            <a:ext cx="8742601" cy="3580847"/>
          </a:xfrm>
        </p:spPr>
        <p:txBody>
          <a:bodyPr anchor="b"/>
          <a:lstStyle>
            <a:lvl1pPr algn="ctr">
              <a:defRPr sz="674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677" y="5402223"/>
            <a:ext cx="7714060" cy="2483260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259" indent="0" algn="ctr">
              <a:buNone/>
              <a:defRPr sz="2250"/>
            </a:lvl2pPr>
            <a:lvl3pPr marL="1028517" indent="0" algn="ctr">
              <a:buNone/>
              <a:defRPr sz="2025"/>
            </a:lvl3pPr>
            <a:lvl4pPr marL="1542776" indent="0" algn="ctr">
              <a:buNone/>
              <a:defRPr sz="1800"/>
            </a:lvl4pPr>
            <a:lvl5pPr marL="2057034" indent="0" algn="ctr">
              <a:buNone/>
              <a:defRPr sz="1800"/>
            </a:lvl5pPr>
            <a:lvl6pPr marL="2571293" indent="0" algn="ctr">
              <a:buNone/>
              <a:defRPr sz="1800"/>
            </a:lvl6pPr>
            <a:lvl7pPr marL="3085551" indent="0" algn="ctr">
              <a:buNone/>
              <a:defRPr sz="1800"/>
            </a:lvl7pPr>
            <a:lvl8pPr marL="3599810" indent="0" algn="ctr">
              <a:buNone/>
              <a:defRPr sz="1800"/>
            </a:lvl8pPr>
            <a:lvl9pPr marL="4114068" indent="0" algn="ctr">
              <a:buNone/>
              <a:defRPr sz="18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1482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227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0499" y="547603"/>
            <a:ext cx="2217792" cy="871641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123" y="547603"/>
            <a:ext cx="6524809" cy="871641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621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10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66" y="2564214"/>
            <a:ext cx="8871169" cy="4278445"/>
          </a:xfrm>
        </p:spPr>
        <p:txBody>
          <a:bodyPr anchor="b"/>
          <a:lstStyle>
            <a:lvl1pPr>
              <a:defRPr sz="674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766" y="6883135"/>
            <a:ext cx="8871169" cy="2249933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259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517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277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034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1293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5551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59981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4068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15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122" y="2738015"/>
            <a:ext cx="4371301" cy="6526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6990" y="2738015"/>
            <a:ext cx="4371301" cy="6526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56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62" y="547605"/>
            <a:ext cx="8871169" cy="198803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463" y="2521356"/>
            <a:ext cx="4351211" cy="123567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59" indent="0">
              <a:buNone/>
              <a:defRPr sz="2250" b="1"/>
            </a:lvl2pPr>
            <a:lvl3pPr marL="1028517" indent="0">
              <a:buNone/>
              <a:defRPr sz="2025" b="1"/>
            </a:lvl3pPr>
            <a:lvl4pPr marL="1542776" indent="0">
              <a:buNone/>
              <a:defRPr sz="1800" b="1"/>
            </a:lvl4pPr>
            <a:lvl5pPr marL="2057034" indent="0">
              <a:buNone/>
              <a:defRPr sz="1800" b="1"/>
            </a:lvl5pPr>
            <a:lvl6pPr marL="2571293" indent="0">
              <a:buNone/>
              <a:defRPr sz="1800" b="1"/>
            </a:lvl6pPr>
            <a:lvl7pPr marL="3085551" indent="0">
              <a:buNone/>
              <a:defRPr sz="1800" b="1"/>
            </a:lvl7pPr>
            <a:lvl8pPr marL="3599810" indent="0">
              <a:buNone/>
              <a:defRPr sz="1800" b="1"/>
            </a:lvl8pPr>
            <a:lvl9pPr marL="4114068" indent="0">
              <a:buNone/>
              <a:defRPr sz="18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463" y="3757033"/>
            <a:ext cx="4351211" cy="55260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6991" y="2521356"/>
            <a:ext cx="4372640" cy="123567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59" indent="0">
              <a:buNone/>
              <a:defRPr sz="2250" b="1"/>
            </a:lvl2pPr>
            <a:lvl3pPr marL="1028517" indent="0">
              <a:buNone/>
              <a:defRPr sz="2025" b="1"/>
            </a:lvl3pPr>
            <a:lvl4pPr marL="1542776" indent="0">
              <a:buNone/>
              <a:defRPr sz="1800" b="1"/>
            </a:lvl4pPr>
            <a:lvl5pPr marL="2057034" indent="0">
              <a:buNone/>
              <a:defRPr sz="1800" b="1"/>
            </a:lvl5pPr>
            <a:lvl6pPr marL="2571293" indent="0">
              <a:buNone/>
              <a:defRPr sz="1800" b="1"/>
            </a:lvl6pPr>
            <a:lvl7pPr marL="3085551" indent="0">
              <a:buNone/>
              <a:defRPr sz="1800" b="1"/>
            </a:lvl7pPr>
            <a:lvl8pPr marL="3599810" indent="0">
              <a:buNone/>
              <a:defRPr sz="1800" b="1"/>
            </a:lvl8pPr>
            <a:lvl9pPr marL="4114068" indent="0">
              <a:buNone/>
              <a:defRPr sz="18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6991" y="3757033"/>
            <a:ext cx="4372640" cy="55260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53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932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1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62" y="685694"/>
            <a:ext cx="3317313" cy="2399930"/>
          </a:xfrm>
        </p:spPr>
        <p:txBody>
          <a:bodyPr anchor="b"/>
          <a:lstStyle>
            <a:lvl1pPr>
              <a:defRPr sz="359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640" y="1480911"/>
            <a:ext cx="5206990" cy="7309310"/>
          </a:xfrm>
        </p:spPr>
        <p:txBody>
          <a:bodyPr/>
          <a:lstStyle>
            <a:lvl1pPr>
              <a:defRPr sz="3599"/>
            </a:lvl1pPr>
            <a:lvl2pPr>
              <a:defRPr sz="3149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462" y="3085624"/>
            <a:ext cx="3317313" cy="5716500"/>
          </a:xfrm>
        </p:spPr>
        <p:txBody>
          <a:bodyPr/>
          <a:lstStyle>
            <a:lvl1pPr marL="0" indent="0">
              <a:buNone/>
              <a:defRPr sz="1800"/>
            </a:lvl1pPr>
            <a:lvl2pPr marL="514259" indent="0">
              <a:buNone/>
              <a:defRPr sz="1575"/>
            </a:lvl2pPr>
            <a:lvl3pPr marL="1028517" indent="0">
              <a:buNone/>
              <a:defRPr sz="1350"/>
            </a:lvl3pPr>
            <a:lvl4pPr marL="1542776" indent="0">
              <a:buNone/>
              <a:defRPr sz="1125"/>
            </a:lvl4pPr>
            <a:lvl5pPr marL="2057034" indent="0">
              <a:buNone/>
              <a:defRPr sz="1125"/>
            </a:lvl5pPr>
            <a:lvl6pPr marL="2571293" indent="0">
              <a:buNone/>
              <a:defRPr sz="1125"/>
            </a:lvl6pPr>
            <a:lvl7pPr marL="3085551" indent="0">
              <a:buNone/>
              <a:defRPr sz="1125"/>
            </a:lvl7pPr>
            <a:lvl8pPr marL="3599810" indent="0">
              <a:buNone/>
              <a:defRPr sz="1125"/>
            </a:lvl8pPr>
            <a:lvl9pPr marL="4114068" indent="0">
              <a:buNone/>
              <a:defRPr sz="112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61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62" y="685694"/>
            <a:ext cx="3317313" cy="2399930"/>
          </a:xfrm>
        </p:spPr>
        <p:txBody>
          <a:bodyPr anchor="b"/>
          <a:lstStyle>
            <a:lvl1pPr>
              <a:defRPr sz="359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2640" y="1480911"/>
            <a:ext cx="5206990" cy="7309310"/>
          </a:xfrm>
        </p:spPr>
        <p:txBody>
          <a:bodyPr anchor="t"/>
          <a:lstStyle>
            <a:lvl1pPr marL="0" indent="0">
              <a:buNone/>
              <a:defRPr sz="3599"/>
            </a:lvl1pPr>
            <a:lvl2pPr marL="514259" indent="0">
              <a:buNone/>
              <a:defRPr sz="3149"/>
            </a:lvl2pPr>
            <a:lvl3pPr marL="1028517" indent="0">
              <a:buNone/>
              <a:defRPr sz="2700"/>
            </a:lvl3pPr>
            <a:lvl4pPr marL="1542776" indent="0">
              <a:buNone/>
              <a:defRPr sz="2250"/>
            </a:lvl4pPr>
            <a:lvl5pPr marL="2057034" indent="0">
              <a:buNone/>
              <a:defRPr sz="2250"/>
            </a:lvl5pPr>
            <a:lvl6pPr marL="2571293" indent="0">
              <a:buNone/>
              <a:defRPr sz="2250"/>
            </a:lvl6pPr>
            <a:lvl7pPr marL="3085551" indent="0">
              <a:buNone/>
              <a:defRPr sz="2250"/>
            </a:lvl7pPr>
            <a:lvl8pPr marL="3599810" indent="0">
              <a:buNone/>
              <a:defRPr sz="2250"/>
            </a:lvl8pPr>
            <a:lvl9pPr marL="4114068" indent="0">
              <a:buNone/>
              <a:defRPr sz="225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462" y="3085624"/>
            <a:ext cx="3317313" cy="5716500"/>
          </a:xfrm>
        </p:spPr>
        <p:txBody>
          <a:bodyPr/>
          <a:lstStyle>
            <a:lvl1pPr marL="0" indent="0">
              <a:buNone/>
              <a:defRPr sz="1800"/>
            </a:lvl1pPr>
            <a:lvl2pPr marL="514259" indent="0">
              <a:buNone/>
              <a:defRPr sz="1575"/>
            </a:lvl2pPr>
            <a:lvl3pPr marL="1028517" indent="0">
              <a:buNone/>
              <a:defRPr sz="1350"/>
            </a:lvl3pPr>
            <a:lvl4pPr marL="1542776" indent="0">
              <a:buNone/>
              <a:defRPr sz="1125"/>
            </a:lvl4pPr>
            <a:lvl5pPr marL="2057034" indent="0">
              <a:buNone/>
              <a:defRPr sz="1125"/>
            </a:lvl5pPr>
            <a:lvl6pPr marL="2571293" indent="0">
              <a:buNone/>
              <a:defRPr sz="1125"/>
            </a:lvl6pPr>
            <a:lvl7pPr marL="3085551" indent="0">
              <a:buNone/>
              <a:defRPr sz="1125"/>
            </a:lvl7pPr>
            <a:lvl8pPr marL="3599810" indent="0">
              <a:buNone/>
              <a:defRPr sz="1125"/>
            </a:lvl8pPr>
            <a:lvl9pPr marL="4114068" indent="0">
              <a:buNone/>
              <a:defRPr sz="112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78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122" y="547605"/>
            <a:ext cx="8871169" cy="198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22" y="2738015"/>
            <a:ext cx="8871169" cy="652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122" y="9533056"/>
            <a:ext cx="2314218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2B941-E856-407D-BF1B-EF4123166DD5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043" y="9533056"/>
            <a:ext cx="3471327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4073" y="9533056"/>
            <a:ext cx="2314218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CDD378-0E9F-40B2-8AF5-A468F491E6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476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517" rtl="0" eaLnBrk="1" latinLnBrk="0" hangingPunct="1">
        <a:lnSpc>
          <a:spcPct val="90000"/>
        </a:lnSpc>
        <a:spcBef>
          <a:spcPct val="0"/>
        </a:spcBef>
        <a:buNone/>
        <a:defRPr sz="49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29" indent="-257129" algn="l" defTabSz="1028517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49" kern="1200">
          <a:solidFill>
            <a:schemeClr val="tx1"/>
          </a:solidFill>
          <a:latin typeface="+mn-lt"/>
          <a:ea typeface="+mn-ea"/>
          <a:cs typeface="+mn-cs"/>
        </a:defRPr>
      </a:lvl1pPr>
      <a:lvl2pPr marL="771388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646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99905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164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422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2681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6939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198" indent="-257129" algn="l" defTabSz="1028517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259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517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2776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4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293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5551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599810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068" algn="l" defTabSz="1028517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59BE57-23A0-F34D-BFB3-9E9F75C9A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071F47-1130-E677-F97C-253905AD75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DA1E54E-8CC0-18E6-960D-FCEA22B84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5413" cy="1028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45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7BB11-F75C-B7C1-66FA-5A752E46B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C985B1-3FD7-5E23-A1B8-CC5AA68944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36E5620-C3E2-3EAD-8FF7-66B3A10850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087EEC1-9DF3-830E-5625-B4A988F93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5413" cy="1028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81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45E9B-DA9E-6725-D9A3-7B786F88B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F2CEA4-8492-B21E-73DF-28D59688D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60A4E6-6FB1-D91D-BE0A-DF2EED4988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3CDA221-9A9C-E314-0065-095946A8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5413" cy="1028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9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CCF7C-2A32-6492-EF8B-86DBE6E6D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14DDA2-F91E-6AF2-02A0-D663351C88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63C027E-3F2C-32DF-0909-4A9614A01A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4F6974F-F669-A94B-46AE-2AAF9E8CC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5413" cy="1028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83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Anpassad</PresentationFormat>
  <Paragraphs>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Lindbom</dc:creator>
  <cp:lastModifiedBy>Linda Lindbom</cp:lastModifiedBy>
  <cp:revision>1</cp:revision>
  <dcterms:created xsi:type="dcterms:W3CDTF">2026-08-27T06:49:58Z</dcterms:created>
  <dcterms:modified xsi:type="dcterms:W3CDTF">2026-08-27T06:55:08Z</dcterms:modified>
</cp:coreProperties>
</file>