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257" r:id="rId6"/>
    <p:sldId id="998" r:id="rId7"/>
    <p:sldId id="1067" r:id="rId8"/>
    <p:sldId id="259" r:id="rId9"/>
    <p:sldId id="261" r:id="rId10"/>
    <p:sldId id="290" r:id="rId11"/>
    <p:sldId id="262" r:id="rId12"/>
    <p:sldId id="294" r:id="rId13"/>
    <p:sldId id="1060" r:id="rId14"/>
    <p:sldId id="1062" r:id="rId15"/>
    <p:sldId id="1055" r:id="rId16"/>
    <p:sldId id="265" r:id="rId17"/>
    <p:sldId id="1000" r:id="rId18"/>
    <p:sldId id="1001" r:id="rId19"/>
    <p:sldId id="1004" r:id="rId20"/>
    <p:sldId id="1005" r:id="rId21"/>
    <p:sldId id="1063" r:id="rId22"/>
    <p:sldId id="1009" r:id="rId23"/>
    <p:sldId id="1010" r:id="rId24"/>
    <p:sldId id="1013" r:id="rId25"/>
    <p:sldId id="1064" r:id="rId26"/>
    <p:sldId id="1065" r:id="rId27"/>
    <p:sldId id="327" r:id="rId28"/>
    <p:sldId id="1057" r:id="rId29"/>
    <p:sldId id="1014" r:id="rId30"/>
    <p:sldId id="1011" r:id="rId31"/>
    <p:sldId id="1018" r:id="rId32"/>
    <p:sldId id="1019" r:id="rId33"/>
    <p:sldId id="1015" r:id="rId34"/>
    <p:sldId id="1020" r:id="rId35"/>
    <p:sldId id="1058" r:id="rId36"/>
    <p:sldId id="1059" r:id="rId37"/>
    <p:sldId id="1012" r:id="rId38"/>
    <p:sldId id="1024" r:id="rId39"/>
    <p:sldId id="1030" r:id="rId40"/>
    <p:sldId id="1031" r:id="rId41"/>
    <p:sldId id="1066" r:id="rId42"/>
    <p:sldId id="1033" r:id="rId43"/>
    <p:sldId id="1035" r:id="rId44"/>
    <p:sldId id="1038" r:id="rId45"/>
    <p:sldId id="900"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03" userDrawn="1">
          <p15:clr>
            <a:srgbClr val="A4A3A4"/>
          </p15:clr>
        </p15:guide>
        <p15:guide id="4" orient="horz" pos="1071" userDrawn="1">
          <p15:clr>
            <a:srgbClr val="A4A3A4"/>
          </p15:clr>
        </p15:guide>
        <p15:guide id="5" orient="horz" pos="1434" userDrawn="1">
          <p15:clr>
            <a:srgbClr val="A4A3A4"/>
          </p15:clr>
        </p15:guide>
        <p15:guide id="6" orient="horz" pos="41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C9BB50-9633-2B91-2CDE-A92890A865C8}" name="Rebecka Moding" initials="RM" userId="S::rebecka.moding@mucf.se::efce0d87-8527-4133-9e80-7de514a48ceb" providerId="AD"/>
  <p188:author id="{A872DA68-5572-C3C4-BD3B-657ECF57D804}" name="Andreas Björk" initials="AB" userId="S::andreas.bjork@mucf.se::96f0766c-edfc-4de1-9d64-f0c39dc20a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EDE"/>
    <a:srgbClr val="E5ED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6" autoAdjust="0"/>
    <p:restoredTop sz="70090" autoAdjust="0"/>
  </p:normalViewPr>
  <p:slideViewPr>
    <p:cSldViewPr snapToGrid="0" showGuides="1">
      <p:cViewPr varScale="1">
        <p:scale>
          <a:sx n="69" d="100"/>
          <a:sy n="69" d="100"/>
        </p:scale>
        <p:origin x="1416" y="272"/>
      </p:cViewPr>
      <p:guideLst>
        <p:guide orient="horz" pos="2160"/>
        <p:guide pos="3840"/>
        <p:guide orient="horz" pos="703"/>
        <p:guide orient="horz" pos="1071"/>
        <p:guide orient="horz" pos="1434"/>
        <p:guide orient="horz" pos="4156"/>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Björk" userId="96f0766c-edfc-4de1-9d64-f0c39dc20a2c" providerId="ADAL" clId="{0E5F8277-6117-4849-908E-4989F9376011}"/>
    <pc:docChg chg="undo custSel addSld delSld modSld sldOrd">
      <pc:chgData name="Andreas Björk" userId="96f0766c-edfc-4de1-9d64-f0c39dc20a2c" providerId="ADAL" clId="{0E5F8277-6117-4849-908E-4989F9376011}" dt="2025-12-19T08:12:31.797" v="3624" actId="20577"/>
      <pc:docMkLst>
        <pc:docMk/>
      </pc:docMkLst>
      <pc:sldChg chg="addSp delSp modSp mod">
        <pc:chgData name="Andreas Björk" userId="96f0766c-edfc-4de1-9d64-f0c39dc20a2c" providerId="ADAL" clId="{0E5F8277-6117-4849-908E-4989F9376011}" dt="2025-12-05T14:22:06.444" v="2936" actId="2085"/>
        <pc:sldMkLst>
          <pc:docMk/>
          <pc:sldMk cId="1566867187" sldId="256"/>
        </pc:sldMkLst>
        <pc:spChg chg="add mod">
          <ac:chgData name="Andreas Björk" userId="96f0766c-edfc-4de1-9d64-f0c39dc20a2c" providerId="ADAL" clId="{0E5F8277-6117-4849-908E-4989F9376011}" dt="2025-12-05T14:22:06.444" v="2936" actId="2085"/>
          <ac:spMkLst>
            <pc:docMk/>
            <pc:sldMk cId="1566867187" sldId="256"/>
            <ac:spMk id="3" creationId="{C505B199-4F13-D085-B7FC-106BBF289E56}"/>
          </ac:spMkLst>
        </pc:spChg>
        <pc:picChg chg="add mod">
          <ac:chgData name="Andreas Björk" userId="96f0766c-edfc-4de1-9d64-f0c39dc20a2c" providerId="ADAL" clId="{0E5F8277-6117-4849-908E-4989F9376011}" dt="2025-12-05T14:21:36.115" v="2934"/>
          <ac:picMkLst>
            <pc:docMk/>
            <pc:sldMk cId="1566867187" sldId="256"/>
            <ac:picMk id="4" creationId="{E0BDF9A4-533A-FD0B-25D1-4E0C0BC4EF4A}"/>
          </ac:picMkLst>
        </pc:picChg>
        <pc:picChg chg="mod">
          <ac:chgData name="Andreas Björk" userId="96f0766c-edfc-4de1-9d64-f0c39dc20a2c" providerId="ADAL" clId="{0E5F8277-6117-4849-908E-4989F9376011}" dt="2025-12-05T14:19:40.559" v="2933" actId="1076"/>
          <ac:picMkLst>
            <pc:docMk/>
            <pc:sldMk cId="1566867187" sldId="256"/>
            <ac:picMk id="1026" creationId="{8F1DECE9-023B-52A3-7493-DA1F327615DA}"/>
          </ac:picMkLst>
        </pc:picChg>
      </pc:sldChg>
      <pc:sldChg chg="modSp mod">
        <pc:chgData name="Andreas Björk" userId="96f0766c-edfc-4de1-9d64-f0c39dc20a2c" providerId="ADAL" clId="{0E5F8277-6117-4849-908E-4989F9376011}" dt="2025-12-19T08:07:25.747" v="3440" actId="20577"/>
        <pc:sldMkLst>
          <pc:docMk/>
          <pc:sldMk cId="2126653705" sldId="262"/>
        </pc:sldMkLst>
        <pc:spChg chg="mod">
          <ac:chgData name="Andreas Björk" userId="96f0766c-edfc-4de1-9d64-f0c39dc20a2c" providerId="ADAL" clId="{0E5F8277-6117-4849-908E-4989F9376011}" dt="2025-12-19T08:07:25.747" v="3440" actId="20577"/>
          <ac:spMkLst>
            <pc:docMk/>
            <pc:sldMk cId="2126653705" sldId="262"/>
            <ac:spMk id="8" creationId="{5CE2B8DC-F797-F731-BECA-B27F81D2A35C}"/>
          </ac:spMkLst>
        </pc:spChg>
      </pc:sldChg>
      <pc:sldChg chg="modSp mod modCm">
        <pc:chgData name="Andreas Björk" userId="96f0766c-edfc-4de1-9d64-f0c39dc20a2c" providerId="ADAL" clId="{0E5F8277-6117-4849-908E-4989F9376011}" dt="2025-12-05T13:38:26.426" v="2927" actId="20577"/>
        <pc:sldMkLst>
          <pc:docMk/>
          <pc:sldMk cId="3352415449" sldId="290"/>
        </pc:sldMkLst>
        <pc:spChg chg="mod">
          <ac:chgData name="Andreas Björk" userId="96f0766c-edfc-4de1-9d64-f0c39dc20a2c" providerId="ADAL" clId="{0E5F8277-6117-4849-908E-4989F9376011}" dt="2025-12-05T13:38:26.426" v="2927" actId="20577"/>
          <ac:spMkLst>
            <pc:docMk/>
            <pc:sldMk cId="3352415449" sldId="290"/>
            <ac:spMk id="3" creationId="{A7A933B7-7F70-A8AB-9424-C5ABDA55D4A9}"/>
          </ac:spMkLst>
        </pc:spChg>
        <pc:extLst>
          <p:ext xmlns:p="http://schemas.openxmlformats.org/presentationml/2006/main" uri="{D6D511B9-2390-475A-947B-AFAB55BFBCF1}">
            <pc226:cmChg xmlns:pc226="http://schemas.microsoft.com/office/powerpoint/2022/06/main/command" chg="mod">
              <pc226:chgData name="Andreas Björk" userId="96f0766c-edfc-4de1-9d64-f0c39dc20a2c" providerId="ADAL" clId="{0E5F8277-6117-4849-908E-4989F9376011}" dt="2025-12-05T13:38:07.879" v="2921" actId="20577"/>
              <pc2:cmMkLst xmlns:pc2="http://schemas.microsoft.com/office/powerpoint/2019/9/main/command">
                <pc:docMk/>
                <pc:sldMk cId="3352415449" sldId="290"/>
                <pc2:cmMk id="{5323C165-BBF6-4BCC-8AC8-DAA4E027D1AF}"/>
              </pc2:cmMkLst>
            </pc226:cmChg>
          </p:ext>
        </pc:extLst>
      </pc:sldChg>
      <pc:sldChg chg="delSp modSp mod modCm">
        <pc:chgData name="Andreas Björk" userId="96f0766c-edfc-4de1-9d64-f0c39dc20a2c" providerId="ADAL" clId="{0E5F8277-6117-4849-908E-4989F9376011}" dt="2025-12-03T12:16:35.283" v="2361" actId="478"/>
        <pc:sldMkLst>
          <pc:docMk/>
          <pc:sldMk cId="1278812545" sldId="327"/>
        </pc:sldMkLst>
        <pc:extLst>
          <p:ext xmlns:p="http://schemas.openxmlformats.org/presentationml/2006/main" uri="{D6D511B9-2390-475A-947B-AFAB55BFBCF1}">
            <pc226:cmChg xmlns:pc226="http://schemas.microsoft.com/office/powerpoint/2022/06/main/command" chg="mod">
              <pc226:chgData name="Andreas Björk" userId="96f0766c-edfc-4de1-9d64-f0c39dc20a2c" providerId="ADAL" clId="{0E5F8277-6117-4849-908E-4989F9376011}" dt="2025-12-03T12:16:33.488" v="2360" actId="20577"/>
              <pc2:cmMkLst xmlns:pc2="http://schemas.microsoft.com/office/powerpoint/2019/9/main/command">
                <pc:docMk/>
                <pc:sldMk cId="1278812545" sldId="327"/>
                <pc2:cmMk id="{B7D4CB0D-CE29-4150-8DB2-8720D791D7F7}"/>
              </pc2:cmMkLst>
            </pc226:cmChg>
          </p:ext>
        </pc:extLst>
      </pc:sldChg>
      <pc:sldChg chg="modSp mod">
        <pc:chgData name="Andreas Björk" userId="96f0766c-edfc-4de1-9d64-f0c39dc20a2c" providerId="ADAL" clId="{0E5F8277-6117-4849-908E-4989F9376011}" dt="2025-12-19T08:10:05.334" v="3565" actId="20577"/>
        <pc:sldMkLst>
          <pc:docMk/>
          <pc:sldMk cId="1379301869" sldId="998"/>
        </pc:sldMkLst>
        <pc:spChg chg="mod">
          <ac:chgData name="Andreas Björk" userId="96f0766c-edfc-4de1-9d64-f0c39dc20a2c" providerId="ADAL" clId="{0E5F8277-6117-4849-908E-4989F9376011}" dt="2025-12-19T08:10:05.334" v="3565" actId="20577"/>
          <ac:spMkLst>
            <pc:docMk/>
            <pc:sldMk cId="1379301869" sldId="998"/>
            <ac:spMk id="4" creationId="{AE254C27-35A2-A069-B4D3-BC6C8A2CD546}"/>
          </ac:spMkLst>
        </pc:spChg>
      </pc:sldChg>
      <pc:sldChg chg="modSp mod">
        <pc:chgData name="Andreas Björk" userId="96f0766c-edfc-4de1-9d64-f0c39dc20a2c" providerId="ADAL" clId="{0E5F8277-6117-4849-908E-4989F9376011}" dt="2025-11-20T13:00:51.169" v="604" actId="1076"/>
        <pc:sldMkLst>
          <pc:docMk/>
          <pc:sldMk cId="1124771024" sldId="1000"/>
        </pc:sldMkLst>
        <pc:spChg chg="mod">
          <ac:chgData name="Andreas Björk" userId="96f0766c-edfc-4de1-9d64-f0c39dc20a2c" providerId="ADAL" clId="{0E5F8277-6117-4849-908E-4989F9376011}" dt="2025-11-20T13:00:51.169" v="604" actId="1076"/>
          <ac:spMkLst>
            <pc:docMk/>
            <pc:sldMk cId="1124771024" sldId="1000"/>
            <ac:spMk id="3" creationId="{A7A933B7-7F70-A8AB-9424-C5ABDA55D4A9}"/>
          </ac:spMkLst>
        </pc:spChg>
      </pc:sldChg>
      <pc:sldChg chg="mod modShow modNotesTx">
        <pc:chgData name="Andreas Björk" userId="96f0766c-edfc-4de1-9d64-f0c39dc20a2c" providerId="ADAL" clId="{0E5F8277-6117-4849-908E-4989F9376011}" dt="2025-12-04T09:44:39.209" v="2655" actId="20577"/>
        <pc:sldMkLst>
          <pc:docMk/>
          <pc:sldMk cId="1239608810" sldId="1001"/>
        </pc:sldMkLst>
      </pc:sldChg>
      <pc:sldChg chg="modSp mod modCm">
        <pc:chgData name="Andreas Björk" userId="96f0766c-edfc-4de1-9d64-f0c39dc20a2c" providerId="ADAL" clId="{0E5F8277-6117-4849-908E-4989F9376011}" dt="2025-12-03T12:12:42.803" v="2340" actId="6549"/>
        <pc:sldMkLst>
          <pc:docMk/>
          <pc:sldMk cId="4176688322" sldId="1009"/>
        </pc:sldMkLst>
        <pc:spChg chg="mod">
          <ac:chgData name="Andreas Björk" userId="96f0766c-edfc-4de1-9d64-f0c39dc20a2c" providerId="ADAL" clId="{0E5F8277-6117-4849-908E-4989F9376011}" dt="2025-12-03T12:12:42.803" v="2340" actId="6549"/>
          <ac:spMkLst>
            <pc:docMk/>
            <pc:sldMk cId="4176688322" sldId="1009"/>
            <ac:spMk id="3" creationId="{8AE34669-FFC1-9E03-552D-6071830FE34B}"/>
          </ac:spMkLst>
        </pc:spChg>
        <pc:extLst>
          <p:ext xmlns:p="http://schemas.openxmlformats.org/presentationml/2006/main" uri="{D6D511B9-2390-475A-947B-AFAB55BFBCF1}">
            <pc226:cmChg xmlns:pc226="http://schemas.microsoft.com/office/powerpoint/2022/06/main/command" chg="mod">
              <pc226:chgData name="Andreas Björk" userId="96f0766c-edfc-4de1-9d64-f0c39dc20a2c" providerId="ADAL" clId="{0E5F8277-6117-4849-908E-4989F9376011}" dt="2025-12-03T12:12:42.803" v="2340" actId="6549"/>
              <pc2:cmMkLst xmlns:pc2="http://schemas.microsoft.com/office/powerpoint/2019/9/main/command">
                <pc:docMk/>
                <pc:sldMk cId="4176688322" sldId="1009"/>
                <pc2:cmMk id="{831F2291-95B6-45E1-8743-730ED31F5056}"/>
              </pc2:cmMkLst>
            </pc226:cmChg>
          </p:ext>
        </pc:extLst>
      </pc:sldChg>
      <pc:sldChg chg="modSp mod">
        <pc:chgData name="Andreas Björk" userId="96f0766c-edfc-4de1-9d64-f0c39dc20a2c" providerId="ADAL" clId="{0E5F8277-6117-4849-908E-4989F9376011}" dt="2025-12-19T08:07:59.776" v="3451" actId="20577"/>
        <pc:sldMkLst>
          <pc:docMk/>
          <pc:sldMk cId="804201592" sldId="1011"/>
        </pc:sldMkLst>
        <pc:spChg chg="mod">
          <ac:chgData name="Andreas Björk" userId="96f0766c-edfc-4de1-9d64-f0c39dc20a2c" providerId="ADAL" clId="{0E5F8277-6117-4849-908E-4989F9376011}" dt="2025-12-19T08:07:59.776" v="3451" actId="20577"/>
          <ac:spMkLst>
            <pc:docMk/>
            <pc:sldMk cId="804201592" sldId="1011"/>
            <ac:spMk id="3" creationId="{0ECAD3B1-B3E5-4A8F-A2D3-EF46384E695B}"/>
          </ac:spMkLst>
        </pc:spChg>
        <pc:picChg chg="mod">
          <ac:chgData name="Andreas Björk" userId="96f0766c-edfc-4de1-9d64-f0c39dc20a2c" providerId="ADAL" clId="{0E5F8277-6117-4849-908E-4989F9376011}" dt="2025-12-04T09:26:55.262" v="2415" actId="14100"/>
          <ac:picMkLst>
            <pc:docMk/>
            <pc:sldMk cId="804201592" sldId="1011"/>
            <ac:picMk id="8" creationId="{EC31A7E2-9D1D-463F-CAD0-6A2DF6125DD7}"/>
          </ac:picMkLst>
        </pc:picChg>
      </pc:sldChg>
      <pc:sldChg chg="modSp mod">
        <pc:chgData name="Andreas Björk" userId="96f0766c-edfc-4de1-9d64-f0c39dc20a2c" providerId="ADAL" clId="{0E5F8277-6117-4849-908E-4989F9376011}" dt="2025-12-04T09:27:25.979" v="2417" actId="1076"/>
        <pc:sldMkLst>
          <pc:docMk/>
          <pc:sldMk cId="3782177233" sldId="1012"/>
        </pc:sldMkLst>
        <pc:picChg chg="mod">
          <ac:chgData name="Andreas Björk" userId="96f0766c-edfc-4de1-9d64-f0c39dc20a2c" providerId="ADAL" clId="{0E5F8277-6117-4849-908E-4989F9376011}" dt="2025-12-04T09:27:25.979" v="2417" actId="1076"/>
          <ac:picMkLst>
            <pc:docMk/>
            <pc:sldMk cId="3782177233" sldId="1012"/>
            <ac:picMk id="7" creationId="{574C322B-0A25-A166-70DB-9FF82974B13E}"/>
          </ac:picMkLst>
        </pc:picChg>
      </pc:sldChg>
      <pc:sldChg chg="modSp mod">
        <pc:chgData name="Andreas Björk" userId="96f0766c-edfc-4de1-9d64-f0c39dc20a2c" providerId="ADAL" clId="{0E5F8277-6117-4849-908E-4989F9376011}" dt="2025-11-20T13:20:18.054" v="980" actId="6549"/>
        <pc:sldMkLst>
          <pc:docMk/>
          <pc:sldMk cId="3798157759" sldId="1013"/>
        </pc:sldMkLst>
        <pc:spChg chg="mod">
          <ac:chgData name="Andreas Björk" userId="96f0766c-edfc-4de1-9d64-f0c39dc20a2c" providerId="ADAL" clId="{0E5F8277-6117-4849-908E-4989F9376011}" dt="2025-11-20T13:20:18.054" v="980" actId="6549"/>
          <ac:spMkLst>
            <pc:docMk/>
            <pc:sldMk cId="3798157759" sldId="1013"/>
            <ac:spMk id="3" creationId="{8AE34669-FFC1-9E03-552D-6071830FE34B}"/>
          </ac:spMkLst>
        </pc:spChg>
      </pc:sldChg>
      <pc:sldChg chg="modSp mod">
        <pc:chgData name="Andreas Björk" userId="96f0766c-edfc-4de1-9d64-f0c39dc20a2c" providerId="ADAL" clId="{0E5F8277-6117-4849-908E-4989F9376011}" dt="2025-12-05T14:30:45.430" v="3042" actId="20577"/>
        <pc:sldMkLst>
          <pc:docMk/>
          <pc:sldMk cId="3773702405" sldId="1014"/>
        </pc:sldMkLst>
        <pc:spChg chg="mod">
          <ac:chgData name="Andreas Björk" userId="96f0766c-edfc-4de1-9d64-f0c39dc20a2c" providerId="ADAL" clId="{0E5F8277-6117-4849-908E-4989F9376011}" dt="2025-12-05T14:30:45.430" v="3042" actId="20577"/>
          <ac:spMkLst>
            <pc:docMk/>
            <pc:sldMk cId="3773702405" sldId="1014"/>
            <ac:spMk id="3" creationId="{A7A933B7-7F70-A8AB-9424-C5ABDA55D4A9}"/>
          </ac:spMkLst>
        </pc:spChg>
      </pc:sldChg>
      <pc:sldChg chg="modSp mod">
        <pc:chgData name="Andreas Björk" userId="96f0766c-edfc-4de1-9d64-f0c39dc20a2c" providerId="ADAL" clId="{0E5F8277-6117-4849-908E-4989F9376011}" dt="2025-12-19T08:10:33.114" v="3590" actId="20577"/>
        <pc:sldMkLst>
          <pc:docMk/>
          <pc:sldMk cId="3294109748" sldId="1018"/>
        </pc:sldMkLst>
        <pc:spChg chg="mod">
          <ac:chgData name="Andreas Björk" userId="96f0766c-edfc-4de1-9d64-f0c39dc20a2c" providerId="ADAL" clId="{0E5F8277-6117-4849-908E-4989F9376011}" dt="2025-12-19T08:10:33.114" v="3590" actId="20577"/>
          <ac:spMkLst>
            <pc:docMk/>
            <pc:sldMk cId="3294109748" sldId="1018"/>
            <ac:spMk id="3" creationId="{A7A933B7-7F70-A8AB-9424-C5ABDA55D4A9}"/>
          </ac:spMkLst>
        </pc:spChg>
      </pc:sldChg>
      <pc:sldChg chg="modSp mod modCm">
        <pc:chgData name="Andreas Björk" userId="96f0766c-edfc-4de1-9d64-f0c39dc20a2c" providerId="ADAL" clId="{0E5F8277-6117-4849-908E-4989F9376011}" dt="2025-12-03T12:17:02.241" v="2362" actId="20577"/>
        <pc:sldMkLst>
          <pc:docMk/>
          <pc:sldMk cId="1103389687" sldId="1019"/>
        </pc:sldMkLst>
        <pc:spChg chg="mod">
          <ac:chgData name="Andreas Björk" userId="96f0766c-edfc-4de1-9d64-f0c39dc20a2c" providerId="ADAL" clId="{0E5F8277-6117-4849-908E-4989F9376011}" dt="2025-12-03T12:17:02.241" v="2362" actId="20577"/>
          <ac:spMkLst>
            <pc:docMk/>
            <pc:sldMk cId="1103389687" sldId="1019"/>
            <ac:spMk id="10" creationId="{CD959D4C-6F2A-513E-BF1C-F91BD2C9FC5D}"/>
          </ac:spMkLst>
        </pc:spChg>
        <pc:extLst>
          <p:ext xmlns:p="http://schemas.openxmlformats.org/presentationml/2006/main" uri="{D6D511B9-2390-475A-947B-AFAB55BFBCF1}">
            <pc226:cmChg xmlns:pc226="http://schemas.microsoft.com/office/powerpoint/2022/06/main/command" chg="mod">
              <pc226:chgData name="Andreas Björk" userId="96f0766c-edfc-4de1-9d64-f0c39dc20a2c" providerId="ADAL" clId="{0E5F8277-6117-4849-908E-4989F9376011}" dt="2025-12-03T12:17:02.241" v="2362" actId="20577"/>
              <pc2:cmMkLst xmlns:pc2="http://schemas.microsoft.com/office/powerpoint/2019/9/main/command">
                <pc:docMk/>
                <pc:sldMk cId="1103389687" sldId="1019"/>
                <pc2:cmMk id="{6E420CF7-CF4A-4943-94D9-BB6B603871D2}"/>
              </pc2:cmMkLst>
            </pc226:cmChg>
          </p:ext>
        </pc:extLst>
      </pc:sldChg>
      <pc:sldChg chg="modSp mod modCm">
        <pc:chgData name="Andreas Björk" userId="96f0766c-edfc-4de1-9d64-f0c39dc20a2c" providerId="ADAL" clId="{0E5F8277-6117-4849-908E-4989F9376011}" dt="2025-12-05T14:25:01.912" v="3035" actId="207"/>
        <pc:sldMkLst>
          <pc:docMk/>
          <pc:sldMk cId="1459005119" sldId="1020"/>
        </pc:sldMkLst>
        <pc:spChg chg="mod">
          <ac:chgData name="Andreas Björk" userId="96f0766c-edfc-4de1-9d64-f0c39dc20a2c" providerId="ADAL" clId="{0E5F8277-6117-4849-908E-4989F9376011}" dt="2025-12-05T14:25:01.912" v="3035" actId="207"/>
          <ac:spMkLst>
            <pc:docMk/>
            <pc:sldMk cId="1459005119" sldId="1020"/>
            <ac:spMk id="10" creationId="{706F1687-1AE3-E106-6E4B-92B0877DCC90}"/>
          </ac:spMkLst>
        </pc:spChg>
        <pc:extLst>
          <p:ext xmlns:p="http://schemas.openxmlformats.org/presentationml/2006/main" uri="{D6D511B9-2390-475A-947B-AFAB55BFBCF1}">
            <pc226:cmChg xmlns:pc226="http://schemas.microsoft.com/office/powerpoint/2022/06/main/command" chg="mod">
              <pc226:chgData name="Andreas Björk" userId="96f0766c-edfc-4de1-9d64-f0c39dc20a2c" providerId="ADAL" clId="{0E5F8277-6117-4849-908E-4989F9376011}" dt="2025-12-05T13:24:59.520" v="2696" actId="20577"/>
              <pc2:cmMkLst xmlns:pc2="http://schemas.microsoft.com/office/powerpoint/2019/9/main/command">
                <pc:docMk/>
                <pc:sldMk cId="1459005119" sldId="1020"/>
                <pc2:cmMk id="{EC3DFDB8-3884-41C2-977D-40F0CBC36A76}"/>
              </pc2:cmMkLst>
            </pc226:cmChg>
          </p:ext>
        </pc:extLst>
      </pc:sldChg>
      <pc:sldChg chg="modSp mod modNotesTx">
        <pc:chgData name="Andreas Björk" userId="96f0766c-edfc-4de1-9d64-f0c39dc20a2c" providerId="ADAL" clId="{0E5F8277-6117-4849-908E-4989F9376011}" dt="2025-12-19T08:08:33.005" v="3477" actId="20577"/>
        <pc:sldMkLst>
          <pc:docMk/>
          <pc:sldMk cId="2394393011" sldId="1024"/>
        </pc:sldMkLst>
        <pc:spChg chg="mod">
          <ac:chgData name="Andreas Björk" userId="96f0766c-edfc-4de1-9d64-f0c39dc20a2c" providerId="ADAL" clId="{0E5F8277-6117-4849-908E-4989F9376011}" dt="2025-12-19T08:08:33.005" v="3477" actId="20577"/>
          <ac:spMkLst>
            <pc:docMk/>
            <pc:sldMk cId="2394393011" sldId="1024"/>
            <ac:spMk id="2" creationId="{649AC4B3-046D-9187-A384-E14C2606BA63}"/>
          </ac:spMkLst>
        </pc:spChg>
        <pc:spChg chg="mod">
          <ac:chgData name="Andreas Björk" userId="96f0766c-edfc-4de1-9d64-f0c39dc20a2c" providerId="ADAL" clId="{0E5F8277-6117-4849-908E-4989F9376011}" dt="2025-12-08T20:09:46.683" v="3423" actId="12"/>
          <ac:spMkLst>
            <pc:docMk/>
            <pc:sldMk cId="2394393011" sldId="1024"/>
            <ac:spMk id="3" creationId="{A7A933B7-7F70-A8AB-9424-C5ABDA55D4A9}"/>
          </ac:spMkLst>
        </pc:spChg>
      </pc:sldChg>
      <pc:sldChg chg="modSp mod modNotesTx">
        <pc:chgData name="Andreas Björk" userId="96f0766c-edfc-4de1-9d64-f0c39dc20a2c" providerId="ADAL" clId="{0E5F8277-6117-4849-908E-4989F9376011}" dt="2025-12-04T09:45:42.832" v="2679" actId="20577"/>
        <pc:sldMkLst>
          <pc:docMk/>
          <pc:sldMk cId="1132706381" sldId="1030"/>
        </pc:sldMkLst>
        <pc:spChg chg="mod">
          <ac:chgData name="Andreas Björk" userId="96f0766c-edfc-4de1-9d64-f0c39dc20a2c" providerId="ADAL" clId="{0E5F8277-6117-4849-908E-4989F9376011}" dt="2025-12-04T09:32:11.788" v="2477" actId="122"/>
          <ac:spMkLst>
            <pc:docMk/>
            <pc:sldMk cId="1132706381" sldId="1030"/>
            <ac:spMk id="3" creationId="{0ECAD3B1-B3E5-4A8F-A2D3-EF46384E695B}"/>
          </ac:spMkLst>
        </pc:spChg>
      </pc:sldChg>
      <pc:sldChg chg="modSp mod modShow">
        <pc:chgData name="Andreas Björk" userId="96f0766c-edfc-4de1-9d64-f0c39dc20a2c" providerId="ADAL" clId="{0E5F8277-6117-4849-908E-4989F9376011}" dt="2025-12-19T08:11:03.209" v="3623" actId="20577"/>
        <pc:sldMkLst>
          <pc:docMk/>
          <pc:sldMk cId="1583752479" sldId="1031"/>
        </pc:sldMkLst>
        <pc:spChg chg="mod">
          <ac:chgData name="Andreas Björk" userId="96f0766c-edfc-4de1-9d64-f0c39dc20a2c" providerId="ADAL" clId="{0E5F8277-6117-4849-908E-4989F9376011}" dt="2025-12-19T08:11:03.209" v="3623" actId="20577"/>
          <ac:spMkLst>
            <pc:docMk/>
            <pc:sldMk cId="1583752479" sldId="1031"/>
            <ac:spMk id="3" creationId="{A7A933B7-7F70-A8AB-9424-C5ABDA55D4A9}"/>
          </ac:spMkLst>
        </pc:spChg>
      </pc:sldChg>
      <pc:sldChg chg="modSp mod modShow">
        <pc:chgData name="Andreas Björk" userId="96f0766c-edfc-4de1-9d64-f0c39dc20a2c" providerId="ADAL" clId="{0E5F8277-6117-4849-908E-4989F9376011}" dt="2025-12-19T08:09:20.478" v="3536" actId="20577"/>
        <pc:sldMkLst>
          <pc:docMk/>
          <pc:sldMk cId="2126885553" sldId="1033"/>
        </pc:sldMkLst>
        <pc:spChg chg="mod">
          <ac:chgData name="Andreas Björk" userId="96f0766c-edfc-4de1-9d64-f0c39dc20a2c" providerId="ADAL" clId="{0E5F8277-6117-4849-908E-4989F9376011}" dt="2025-12-19T08:09:20.478" v="3536" actId="20577"/>
          <ac:spMkLst>
            <pc:docMk/>
            <pc:sldMk cId="2126885553" sldId="1033"/>
            <ac:spMk id="3" creationId="{A7A933B7-7F70-A8AB-9424-C5ABDA55D4A9}"/>
          </ac:spMkLst>
        </pc:spChg>
      </pc:sldChg>
      <pc:sldChg chg="modSp mod ord">
        <pc:chgData name="Andreas Björk" userId="96f0766c-edfc-4de1-9d64-f0c39dc20a2c" providerId="ADAL" clId="{0E5F8277-6117-4849-908E-4989F9376011}" dt="2025-12-19T08:09:46.240" v="3554" actId="20577"/>
        <pc:sldMkLst>
          <pc:docMk/>
          <pc:sldMk cId="1811937031" sldId="1035"/>
        </pc:sldMkLst>
        <pc:spChg chg="mod">
          <ac:chgData name="Andreas Björk" userId="96f0766c-edfc-4de1-9d64-f0c39dc20a2c" providerId="ADAL" clId="{0E5F8277-6117-4849-908E-4989F9376011}" dt="2025-11-20T14:01:35.328" v="1793" actId="20577"/>
          <ac:spMkLst>
            <pc:docMk/>
            <pc:sldMk cId="1811937031" sldId="1035"/>
            <ac:spMk id="2" creationId="{649AC4B3-046D-9187-A384-E14C2606BA63}"/>
          </ac:spMkLst>
        </pc:spChg>
        <pc:spChg chg="mod">
          <ac:chgData name="Andreas Björk" userId="96f0766c-edfc-4de1-9d64-f0c39dc20a2c" providerId="ADAL" clId="{0E5F8277-6117-4849-908E-4989F9376011}" dt="2025-12-19T08:09:46.240" v="3554" actId="20577"/>
          <ac:spMkLst>
            <pc:docMk/>
            <pc:sldMk cId="1811937031" sldId="1035"/>
            <ac:spMk id="3" creationId="{A7A933B7-7F70-A8AB-9424-C5ABDA55D4A9}"/>
          </ac:spMkLst>
        </pc:spChg>
      </pc:sldChg>
      <pc:sldChg chg="delSp mod modNotesTx">
        <pc:chgData name="Andreas Björk" userId="96f0766c-edfc-4de1-9d64-f0c39dc20a2c" providerId="ADAL" clId="{0E5F8277-6117-4849-908E-4989F9376011}" dt="2025-12-05T14:19:07.385" v="2929" actId="478"/>
        <pc:sldMkLst>
          <pc:docMk/>
          <pc:sldMk cId="504602119" sldId="1055"/>
        </pc:sldMkLst>
      </pc:sldChg>
      <pc:sldChg chg="modSp mod">
        <pc:chgData name="Andreas Björk" userId="96f0766c-edfc-4de1-9d64-f0c39dc20a2c" providerId="ADAL" clId="{0E5F8277-6117-4849-908E-4989F9376011}" dt="2025-11-27T12:23:28.737" v="1826" actId="20577"/>
        <pc:sldMkLst>
          <pc:docMk/>
          <pc:sldMk cId="2785308892" sldId="1057"/>
        </pc:sldMkLst>
        <pc:spChg chg="mod">
          <ac:chgData name="Andreas Björk" userId="96f0766c-edfc-4de1-9d64-f0c39dc20a2c" providerId="ADAL" clId="{0E5F8277-6117-4849-908E-4989F9376011}" dt="2025-11-27T12:23:28.737" v="1826" actId="20577"/>
          <ac:spMkLst>
            <pc:docMk/>
            <pc:sldMk cId="2785308892" sldId="1057"/>
            <ac:spMk id="3" creationId="{9080E298-0E18-CD11-18BE-A2676F59F0B4}"/>
          </ac:spMkLst>
        </pc:spChg>
      </pc:sldChg>
      <pc:sldChg chg="modSp mod modCm">
        <pc:chgData name="Andreas Björk" userId="96f0766c-edfc-4de1-9d64-f0c39dc20a2c" providerId="ADAL" clId="{0E5F8277-6117-4849-908E-4989F9376011}" dt="2025-12-03T12:17:33.371" v="2379" actId="20577"/>
        <pc:sldMkLst>
          <pc:docMk/>
          <pc:sldMk cId="3833882156" sldId="1058"/>
        </pc:sldMkLst>
        <pc:spChg chg="mod">
          <ac:chgData name="Andreas Björk" userId="96f0766c-edfc-4de1-9d64-f0c39dc20a2c" providerId="ADAL" clId="{0E5F8277-6117-4849-908E-4989F9376011}" dt="2025-12-03T12:17:33.371" v="2379" actId="20577"/>
          <ac:spMkLst>
            <pc:docMk/>
            <pc:sldMk cId="3833882156" sldId="1058"/>
            <ac:spMk id="3" creationId="{5E736C2E-F412-691B-0591-486A0205CDE3}"/>
          </ac:spMkLst>
        </pc:spChg>
        <pc:extLst>
          <p:ext xmlns:p="http://schemas.openxmlformats.org/presentationml/2006/main" uri="{D6D511B9-2390-475A-947B-AFAB55BFBCF1}">
            <pc226:cmChg xmlns:pc226="http://schemas.microsoft.com/office/powerpoint/2022/06/main/command" chg="mod">
              <pc226:chgData name="Andreas Björk" userId="96f0766c-edfc-4de1-9d64-f0c39dc20a2c" providerId="ADAL" clId="{0E5F8277-6117-4849-908E-4989F9376011}" dt="2025-12-03T12:17:33.371" v="2379" actId="20577"/>
              <pc2:cmMkLst xmlns:pc2="http://schemas.microsoft.com/office/powerpoint/2019/9/main/command">
                <pc:docMk/>
                <pc:sldMk cId="3833882156" sldId="1058"/>
                <pc2:cmMk id="{7B1AF351-C5DE-45FE-BFC0-3015D6286D7C}"/>
              </pc2:cmMkLst>
            </pc226:cmChg>
          </p:ext>
        </pc:extLst>
      </pc:sldChg>
      <pc:sldChg chg="modSp add mod ord">
        <pc:chgData name="Andreas Björk" userId="96f0766c-edfc-4de1-9d64-f0c39dc20a2c" providerId="ADAL" clId="{0E5F8277-6117-4849-908E-4989F9376011}" dt="2025-11-27T13:43:26.918" v="2147" actId="20577"/>
        <pc:sldMkLst>
          <pc:docMk/>
          <pc:sldMk cId="559031992" sldId="1059"/>
        </pc:sldMkLst>
        <pc:spChg chg="mod">
          <ac:chgData name="Andreas Björk" userId="96f0766c-edfc-4de1-9d64-f0c39dc20a2c" providerId="ADAL" clId="{0E5F8277-6117-4849-908E-4989F9376011}" dt="2025-11-27T13:43:26.918" v="2147" actId="20577"/>
          <ac:spMkLst>
            <pc:docMk/>
            <pc:sldMk cId="559031992" sldId="1059"/>
            <ac:spMk id="3" creationId="{6927F739-EDED-ECEB-361B-248761F34926}"/>
          </ac:spMkLst>
        </pc:spChg>
      </pc:sldChg>
      <pc:sldChg chg="modSp add mod ord">
        <pc:chgData name="Andreas Björk" userId="96f0766c-edfc-4de1-9d64-f0c39dc20a2c" providerId="ADAL" clId="{0E5F8277-6117-4849-908E-4989F9376011}" dt="2025-12-19T08:12:31.797" v="3624" actId="20577"/>
        <pc:sldMkLst>
          <pc:docMk/>
          <pc:sldMk cId="1962597512" sldId="1060"/>
        </pc:sldMkLst>
        <pc:spChg chg="mod">
          <ac:chgData name="Andreas Björk" userId="96f0766c-edfc-4de1-9d64-f0c39dc20a2c" providerId="ADAL" clId="{0E5F8277-6117-4849-908E-4989F9376011}" dt="2025-12-19T08:12:31.797" v="3624" actId="20577"/>
          <ac:spMkLst>
            <pc:docMk/>
            <pc:sldMk cId="1962597512" sldId="1060"/>
            <ac:spMk id="2" creationId="{71A7C1CA-ED08-DC43-AFAC-A7A1F08FDC39}"/>
          </ac:spMkLst>
        </pc:spChg>
        <pc:spChg chg="mod">
          <ac:chgData name="Andreas Björk" userId="96f0766c-edfc-4de1-9d64-f0c39dc20a2c" providerId="ADAL" clId="{0E5F8277-6117-4849-908E-4989F9376011}" dt="2025-11-20T12:52:49.185" v="422" actId="114"/>
          <ac:spMkLst>
            <pc:docMk/>
            <pc:sldMk cId="1962597512" sldId="1060"/>
            <ac:spMk id="3" creationId="{7CEA90E9-4298-D7D5-1412-4C43E542D20C}"/>
          </ac:spMkLst>
        </pc:spChg>
      </pc:sldChg>
      <pc:sldChg chg="addSp delSp modSp add mod modNotesTx">
        <pc:chgData name="Andreas Björk" userId="96f0766c-edfc-4de1-9d64-f0c39dc20a2c" providerId="ADAL" clId="{0E5F8277-6117-4849-908E-4989F9376011}" dt="2025-12-04T09:44:17.772" v="2654" actId="20577"/>
        <pc:sldMkLst>
          <pc:docMk/>
          <pc:sldMk cId="3263959421" sldId="1062"/>
        </pc:sldMkLst>
        <pc:spChg chg="mod">
          <ac:chgData name="Andreas Björk" userId="96f0766c-edfc-4de1-9d64-f0c39dc20a2c" providerId="ADAL" clId="{0E5F8277-6117-4849-908E-4989F9376011}" dt="2025-11-20T12:59:03.088" v="602" actId="14100"/>
          <ac:spMkLst>
            <pc:docMk/>
            <pc:sldMk cId="3263959421" sldId="1062"/>
            <ac:spMk id="2" creationId="{EBC771F5-434C-087E-994A-2B83C8685006}"/>
          </ac:spMkLst>
        </pc:spChg>
        <pc:graphicFrameChg chg="add mod modGraphic">
          <ac:chgData name="Andreas Björk" userId="96f0766c-edfc-4de1-9d64-f0c39dc20a2c" providerId="ADAL" clId="{0E5F8277-6117-4849-908E-4989F9376011}" dt="2025-12-04T09:24:30.988" v="2411" actId="1076"/>
          <ac:graphicFrameMkLst>
            <pc:docMk/>
            <pc:sldMk cId="3263959421" sldId="1062"/>
            <ac:graphicFrameMk id="5" creationId="{A08C500C-099B-23E8-DE33-75C59A8FECD6}"/>
          </ac:graphicFrameMkLst>
        </pc:graphicFrameChg>
      </pc:sldChg>
      <pc:sldChg chg="modSp add mod ord modNotesTx">
        <pc:chgData name="Andreas Björk" userId="96f0766c-edfc-4de1-9d64-f0c39dc20a2c" providerId="ADAL" clId="{0E5F8277-6117-4849-908E-4989F9376011}" dt="2025-12-05T13:21:57.153" v="2694" actId="5793"/>
        <pc:sldMkLst>
          <pc:docMk/>
          <pc:sldMk cId="3752731672" sldId="1063"/>
        </pc:sldMkLst>
        <pc:spChg chg="mod">
          <ac:chgData name="Andreas Björk" userId="96f0766c-edfc-4de1-9d64-f0c39dc20a2c" providerId="ADAL" clId="{0E5F8277-6117-4849-908E-4989F9376011}" dt="2025-11-20T13:17:31.764" v="946" actId="20577"/>
          <ac:spMkLst>
            <pc:docMk/>
            <pc:sldMk cId="3752731672" sldId="1063"/>
            <ac:spMk id="2" creationId="{F7E25995-EA78-4661-A7A9-91DFDDF63EBB}"/>
          </ac:spMkLst>
        </pc:spChg>
        <pc:spChg chg="mod">
          <ac:chgData name="Andreas Björk" userId="96f0766c-edfc-4de1-9d64-f0c39dc20a2c" providerId="ADAL" clId="{0E5F8277-6117-4849-908E-4989F9376011}" dt="2025-11-20T13:17:14.702" v="945"/>
          <ac:spMkLst>
            <pc:docMk/>
            <pc:sldMk cId="3752731672" sldId="1063"/>
            <ac:spMk id="3" creationId="{65D4E495-C6A1-2970-4D9F-A7B4376CE76A}"/>
          </ac:spMkLst>
        </pc:spChg>
      </pc:sldChg>
      <pc:sldChg chg="addSp delSp modSp add mod">
        <pc:chgData name="Andreas Björk" userId="96f0766c-edfc-4de1-9d64-f0c39dc20a2c" providerId="ADAL" clId="{0E5F8277-6117-4849-908E-4989F9376011}" dt="2025-12-19T08:07:42.732" v="3443" actId="20577"/>
        <pc:sldMkLst>
          <pc:docMk/>
          <pc:sldMk cId="1345401489" sldId="1064"/>
        </pc:sldMkLst>
        <pc:spChg chg="add del mod">
          <ac:chgData name="Andreas Björk" userId="96f0766c-edfc-4de1-9d64-f0c39dc20a2c" providerId="ADAL" clId="{0E5F8277-6117-4849-908E-4989F9376011}" dt="2025-12-19T08:07:42.732" v="3443" actId="20577"/>
          <ac:spMkLst>
            <pc:docMk/>
            <pc:sldMk cId="1345401489" sldId="1064"/>
            <ac:spMk id="10" creationId="{C3241ED5-EDDA-D8C2-7B7D-984AE847834D}"/>
          </ac:spMkLst>
        </pc:spChg>
      </pc:sldChg>
      <pc:sldChg chg="modSp add mod ord">
        <pc:chgData name="Andreas Björk" userId="96f0766c-edfc-4de1-9d64-f0c39dc20a2c" providerId="ADAL" clId="{0E5F8277-6117-4849-908E-4989F9376011}" dt="2025-12-04T09:26:17.166" v="2413" actId="1076"/>
        <pc:sldMkLst>
          <pc:docMk/>
          <pc:sldMk cId="931242510" sldId="1065"/>
        </pc:sldMkLst>
        <pc:spChg chg="mod">
          <ac:chgData name="Andreas Björk" userId="96f0766c-edfc-4de1-9d64-f0c39dc20a2c" providerId="ADAL" clId="{0E5F8277-6117-4849-908E-4989F9376011}" dt="2025-12-04T09:26:12.259" v="2412" actId="1076"/>
          <ac:spMkLst>
            <pc:docMk/>
            <pc:sldMk cId="931242510" sldId="1065"/>
            <ac:spMk id="2" creationId="{81187592-4D97-DBF1-F820-859197FDDDC0}"/>
          </ac:spMkLst>
        </pc:spChg>
        <pc:spChg chg="mod">
          <ac:chgData name="Andreas Björk" userId="96f0766c-edfc-4de1-9d64-f0c39dc20a2c" providerId="ADAL" clId="{0E5F8277-6117-4849-908E-4989F9376011}" dt="2025-12-04T09:26:17.166" v="2413" actId="1076"/>
          <ac:spMkLst>
            <pc:docMk/>
            <pc:sldMk cId="931242510" sldId="1065"/>
            <ac:spMk id="3" creationId="{24644367-165F-9858-18E4-E5BF38E41987}"/>
          </ac:spMkLst>
        </pc:spChg>
      </pc:sldChg>
      <pc:sldChg chg="modSp add mod ord modCm modNotesTx">
        <pc:chgData name="Andreas Björk" userId="96f0766c-edfc-4de1-9d64-f0c39dc20a2c" providerId="ADAL" clId="{0E5F8277-6117-4849-908E-4989F9376011}" dt="2025-12-05T13:34:29.229" v="2888" actId="20577"/>
        <pc:sldMkLst>
          <pc:docMk/>
          <pc:sldMk cId="2817734499" sldId="1066"/>
        </pc:sldMkLst>
        <pc:spChg chg="mod">
          <ac:chgData name="Andreas Björk" userId="96f0766c-edfc-4de1-9d64-f0c39dc20a2c" providerId="ADAL" clId="{0E5F8277-6117-4849-908E-4989F9376011}" dt="2025-11-20T13:55:38.031" v="1701" actId="20577"/>
          <ac:spMkLst>
            <pc:docMk/>
            <pc:sldMk cId="2817734499" sldId="1066"/>
            <ac:spMk id="2" creationId="{94E2161C-3B66-F907-3C4C-82CDB89279C9}"/>
          </ac:spMkLst>
        </pc:spChg>
        <pc:spChg chg="mod">
          <ac:chgData name="Andreas Björk" userId="96f0766c-edfc-4de1-9d64-f0c39dc20a2c" providerId="ADAL" clId="{0E5F8277-6117-4849-908E-4989F9376011}" dt="2025-12-05T13:34:29.229" v="2888" actId="20577"/>
          <ac:spMkLst>
            <pc:docMk/>
            <pc:sldMk cId="2817734499" sldId="1066"/>
            <ac:spMk id="3" creationId="{064EFD08-DC6B-0B0D-6FE3-A576ADCEEE32}"/>
          </ac:spMkLst>
        </pc:spChg>
        <pc:extLst>
          <p:ext xmlns:p="http://schemas.openxmlformats.org/presentationml/2006/main" uri="{D6D511B9-2390-475A-947B-AFAB55BFBCF1}">
            <pc226:cmChg xmlns:pc226="http://schemas.microsoft.com/office/powerpoint/2022/06/main/command" chg="mod">
              <pc226:chgData name="Andreas Björk" userId="96f0766c-edfc-4de1-9d64-f0c39dc20a2c" providerId="ADAL" clId="{0E5F8277-6117-4849-908E-4989F9376011}" dt="2025-12-03T12:21:26.524" v="2390" actId="20577"/>
              <pc2:cmMkLst xmlns:pc2="http://schemas.microsoft.com/office/powerpoint/2019/9/main/command">
                <pc:docMk/>
                <pc:sldMk cId="2817734499" sldId="1066"/>
                <pc2:cmMk id="{0161F1F3-0982-4191-85F3-72919E56DC00}"/>
              </pc2:cmMkLst>
            </pc226:cmChg>
          </p:ext>
        </pc:extLst>
      </pc:sldChg>
      <pc:sldChg chg="modSp add mod ord modNotesTx">
        <pc:chgData name="Andreas Björk" userId="96f0766c-edfc-4de1-9d64-f0c39dc20a2c" providerId="ADAL" clId="{0E5F8277-6117-4849-908E-4989F9376011}" dt="2025-12-04T09:43:57.444" v="2650" actId="20577"/>
        <pc:sldMkLst>
          <pc:docMk/>
          <pc:sldMk cId="2372379901" sldId="1067"/>
        </pc:sldMkLst>
        <pc:spChg chg="mod">
          <ac:chgData name="Andreas Björk" userId="96f0766c-edfc-4de1-9d64-f0c39dc20a2c" providerId="ADAL" clId="{0E5F8277-6117-4849-908E-4989F9376011}" dt="2025-11-27T13:34:39.816" v="1827" actId="20577"/>
          <ac:spMkLst>
            <pc:docMk/>
            <pc:sldMk cId="2372379901" sldId="1067"/>
            <ac:spMk id="3" creationId="{5411D91D-EF46-868F-8923-7868303A3D14}"/>
          </ac:spMkLst>
        </pc:spChg>
      </pc:sldChg>
    </pc:docChg>
  </pc:docChgLst>
  <pc:docChgLst>
    <pc:chgData name="Rebecka Moding" userId="S::rebecka.moding@mucf.se::efce0d87-8527-4133-9e80-7de514a48ceb" providerId="AD" clId="Web-{53EAB046-A305-F0ED-B042-55D628B6F834}"/>
    <pc:docChg chg="mod modSld">
      <pc:chgData name="Rebecka Moding" userId="S::rebecka.moding@mucf.se::efce0d87-8527-4133-9e80-7de514a48ceb" providerId="AD" clId="Web-{53EAB046-A305-F0ED-B042-55D628B6F834}" dt="2025-12-03T09:53:35.368" v="5"/>
      <pc:docMkLst>
        <pc:docMk/>
      </pc:docMkLst>
      <pc:sldChg chg="modNotes">
        <pc:chgData name="Rebecka Moding" userId="S::rebecka.moding@mucf.se::efce0d87-8527-4133-9e80-7de514a48ceb" providerId="AD" clId="Web-{53EAB046-A305-F0ED-B042-55D628B6F834}" dt="2025-12-03T09:52:25.695" v="4"/>
        <pc:sldMkLst>
          <pc:docMk/>
          <pc:sldMk cId="1459005119" sldId="1020"/>
        </pc:sldMkLst>
      </pc:sldChg>
      <pc:sldChg chg="modNotes">
        <pc:chgData name="Rebecka Moding" userId="S::rebecka.moding@mucf.se::efce0d87-8527-4133-9e80-7de514a48ceb" providerId="AD" clId="Web-{53EAB046-A305-F0ED-B042-55D628B6F834}" dt="2025-12-03T09:53:35.368" v="5"/>
        <pc:sldMkLst>
          <pc:docMk/>
          <pc:sldMk cId="559031992" sldId="1059"/>
        </pc:sldMkLst>
      </pc:sldChg>
      <pc:sldChg chg="modSp">
        <pc:chgData name="Rebecka Moding" userId="S::rebecka.moding@mucf.se::efce0d87-8527-4133-9e80-7de514a48ceb" providerId="AD" clId="Web-{53EAB046-A305-F0ED-B042-55D628B6F834}" dt="2025-12-03T09:47:41.237" v="3" actId="20577"/>
        <pc:sldMkLst>
          <pc:docMk/>
          <pc:sldMk cId="1345401489" sldId="1064"/>
        </pc:sldMkLst>
        <pc:spChg chg="mod">
          <ac:chgData name="Rebecka Moding" userId="S::rebecka.moding@mucf.se::efce0d87-8527-4133-9e80-7de514a48ceb" providerId="AD" clId="Web-{53EAB046-A305-F0ED-B042-55D628B6F834}" dt="2025-12-03T09:47:41.237" v="3" actId="20577"/>
          <ac:spMkLst>
            <pc:docMk/>
            <pc:sldMk cId="1345401489" sldId="1064"/>
            <ac:spMk id="10" creationId="{C3241ED5-EDDA-D8C2-7B7D-984AE847834D}"/>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0.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9212B-D955-441F-B2C4-C0B898EE62EB}" type="doc">
      <dgm:prSet loTypeId="urn:microsoft.com/office/officeart/2005/8/layout/radial2" loCatId="relationship" qsTypeId="urn:microsoft.com/office/officeart/2005/8/quickstyle/simple2" qsCatId="simple" csTypeId="urn:microsoft.com/office/officeart/2005/8/colors/accent6_4" csCatId="accent6" phldr="1"/>
      <dgm:spPr/>
      <dgm:t>
        <a:bodyPr/>
        <a:lstStyle/>
        <a:p>
          <a:endParaRPr lang="sv-SE"/>
        </a:p>
      </dgm:t>
    </dgm:pt>
    <dgm:pt modelId="{61A0DF3B-4181-4D79-A15E-8481B6FBAABC}">
      <dgm:prSet phldrT="[Text]" phldr="0"/>
      <dgm:spPr/>
      <dgm:t>
        <a:bodyPr/>
        <a:lstStyle/>
        <a:p>
          <a:r>
            <a:rPr lang="sv-SE"/>
            <a:t>Fysiskt </a:t>
          </a:r>
          <a:endParaRPr lang="sv-SE" dirty="0"/>
        </a:p>
      </dgm:t>
    </dgm:pt>
    <dgm:pt modelId="{6084D4A5-91BB-47FD-A18A-1BCBC90B4056}" type="parTrans" cxnId="{93DCD3B6-EAF0-45BF-8D78-9F22E2ECAF05}">
      <dgm:prSet/>
      <dgm:spPr/>
      <dgm:t>
        <a:bodyPr/>
        <a:lstStyle/>
        <a:p>
          <a:endParaRPr lang="sv-SE"/>
        </a:p>
      </dgm:t>
    </dgm:pt>
    <dgm:pt modelId="{DCFE1573-27CC-48F1-8238-E3CC9FC9899D}" type="sibTrans" cxnId="{93DCD3B6-EAF0-45BF-8D78-9F22E2ECAF05}">
      <dgm:prSet/>
      <dgm:spPr/>
      <dgm:t>
        <a:bodyPr/>
        <a:lstStyle/>
        <a:p>
          <a:endParaRPr lang="sv-SE"/>
        </a:p>
      </dgm:t>
    </dgm:pt>
    <dgm:pt modelId="{959E32F3-CE64-4EC7-B874-DB6AFD16F083}">
      <dgm:prSet phldrT="[Text]" phldr="0"/>
      <dgm:spPr/>
      <dgm:t>
        <a:bodyPr/>
        <a:lstStyle/>
        <a:p>
          <a:r>
            <a:rPr lang="sv-SE" dirty="0"/>
            <a:t>Psykiskt </a:t>
          </a:r>
        </a:p>
      </dgm:t>
    </dgm:pt>
    <dgm:pt modelId="{902F17C5-F6B1-4AD4-BB49-F5F091239CF5}" type="parTrans" cxnId="{1ABB2D0D-5528-4E74-9F70-6B9AB7C5F9BD}">
      <dgm:prSet/>
      <dgm:spPr/>
      <dgm:t>
        <a:bodyPr/>
        <a:lstStyle/>
        <a:p>
          <a:endParaRPr lang="sv-SE"/>
        </a:p>
      </dgm:t>
    </dgm:pt>
    <dgm:pt modelId="{867076E8-D749-4B5B-89DE-87F912B1F830}" type="sibTrans" cxnId="{1ABB2D0D-5528-4E74-9F70-6B9AB7C5F9BD}">
      <dgm:prSet/>
      <dgm:spPr/>
      <dgm:t>
        <a:bodyPr/>
        <a:lstStyle/>
        <a:p>
          <a:endParaRPr lang="sv-SE"/>
        </a:p>
      </dgm:t>
    </dgm:pt>
    <dgm:pt modelId="{1BB85D5A-FB00-402B-8CB0-ADF17DEE6E66}">
      <dgm:prSet phldrT="[Text]" phldr="0"/>
      <dgm:spPr/>
      <dgm:t>
        <a:bodyPr/>
        <a:lstStyle/>
        <a:p>
          <a:r>
            <a:rPr lang="sv-SE" dirty="0"/>
            <a:t>Sexuellt </a:t>
          </a:r>
        </a:p>
      </dgm:t>
    </dgm:pt>
    <dgm:pt modelId="{204E41E7-91F9-4407-B3BC-FBC374E4D43E}" type="parTrans" cxnId="{E7ED4FE8-C99F-4ABE-9219-92CCC4BE3F19}">
      <dgm:prSet/>
      <dgm:spPr/>
      <dgm:t>
        <a:bodyPr/>
        <a:lstStyle/>
        <a:p>
          <a:endParaRPr lang="sv-SE"/>
        </a:p>
      </dgm:t>
    </dgm:pt>
    <dgm:pt modelId="{79CD1FA3-D4FB-4A0C-A909-220EF0B54447}" type="sibTrans" cxnId="{E7ED4FE8-C99F-4ABE-9219-92CCC4BE3F19}">
      <dgm:prSet/>
      <dgm:spPr/>
      <dgm:t>
        <a:bodyPr/>
        <a:lstStyle/>
        <a:p>
          <a:endParaRPr lang="sv-SE"/>
        </a:p>
      </dgm:t>
    </dgm:pt>
    <dgm:pt modelId="{07EA472A-D68F-4E05-A3C4-A9A97EDC2C85}">
      <dgm:prSet phldrT="[Text]" phldr="0"/>
      <dgm:spPr/>
      <dgm:t>
        <a:bodyPr/>
        <a:lstStyle/>
        <a:p>
          <a:r>
            <a:rPr lang="sv-SE" dirty="0"/>
            <a:t>Digitalt </a:t>
          </a:r>
        </a:p>
      </dgm:t>
    </dgm:pt>
    <dgm:pt modelId="{D9D8FEC6-15A9-4EA8-B3A5-3A1966D30C3D}" type="parTrans" cxnId="{2E445BA2-E370-4FF2-B2AF-759F64689C08}">
      <dgm:prSet/>
      <dgm:spPr/>
      <dgm:t>
        <a:bodyPr/>
        <a:lstStyle/>
        <a:p>
          <a:endParaRPr lang="sv-SE"/>
        </a:p>
      </dgm:t>
    </dgm:pt>
    <dgm:pt modelId="{2301BAC7-1FAF-45CF-A186-C4082B223C30}" type="sibTrans" cxnId="{2E445BA2-E370-4FF2-B2AF-759F64689C08}">
      <dgm:prSet/>
      <dgm:spPr/>
      <dgm:t>
        <a:bodyPr/>
        <a:lstStyle/>
        <a:p>
          <a:endParaRPr lang="sv-SE"/>
        </a:p>
      </dgm:t>
    </dgm:pt>
    <dgm:pt modelId="{BBB0BF66-4F8C-4723-B65A-11D7ECA17194}">
      <dgm:prSet phldrT="[Text]" phldr="0"/>
      <dgm:spPr/>
      <dgm:t>
        <a:bodyPr/>
        <a:lstStyle/>
        <a:p>
          <a:r>
            <a:rPr lang="sv-SE" dirty="0"/>
            <a:t>Ekonomiskt</a:t>
          </a:r>
        </a:p>
      </dgm:t>
    </dgm:pt>
    <dgm:pt modelId="{28E39649-7A8E-45F7-B58B-F7C62085B84C}" type="parTrans" cxnId="{1F9F7DF2-9892-413F-843F-2F09EB538973}">
      <dgm:prSet/>
      <dgm:spPr/>
      <dgm:t>
        <a:bodyPr/>
        <a:lstStyle/>
        <a:p>
          <a:endParaRPr lang="sv-SE"/>
        </a:p>
      </dgm:t>
    </dgm:pt>
    <dgm:pt modelId="{E4A89006-9656-4698-8B8C-F1475BF15485}" type="sibTrans" cxnId="{1F9F7DF2-9892-413F-843F-2F09EB538973}">
      <dgm:prSet/>
      <dgm:spPr/>
      <dgm:t>
        <a:bodyPr/>
        <a:lstStyle/>
        <a:p>
          <a:endParaRPr lang="sv-SE"/>
        </a:p>
      </dgm:t>
    </dgm:pt>
    <dgm:pt modelId="{2D4C043A-1909-4D13-9979-E04F4C52446A}">
      <dgm:prSet phldrT="[Text]" phldr="0"/>
      <dgm:spPr/>
      <dgm:t>
        <a:bodyPr/>
        <a:lstStyle/>
        <a:p>
          <a:r>
            <a:rPr lang="sv-SE"/>
            <a:t>Försummelse</a:t>
          </a:r>
          <a:endParaRPr lang="sv-SE" dirty="0"/>
        </a:p>
      </dgm:t>
    </dgm:pt>
    <dgm:pt modelId="{4B8E1ACB-0728-4E0B-A9DD-67C47C4391FE}" type="parTrans" cxnId="{8C94E763-FDA8-46AD-84CF-6BAB07038229}">
      <dgm:prSet/>
      <dgm:spPr/>
      <dgm:t>
        <a:bodyPr/>
        <a:lstStyle/>
        <a:p>
          <a:endParaRPr lang="sv-SE"/>
        </a:p>
      </dgm:t>
    </dgm:pt>
    <dgm:pt modelId="{6FE5D3A8-981E-4F9C-96D3-FB7B76BE8321}" type="sibTrans" cxnId="{8C94E763-FDA8-46AD-84CF-6BAB07038229}">
      <dgm:prSet/>
      <dgm:spPr/>
      <dgm:t>
        <a:bodyPr/>
        <a:lstStyle/>
        <a:p>
          <a:endParaRPr lang="sv-SE"/>
        </a:p>
      </dgm:t>
    </dgm:pt>
    <dgm:pt modelId="{A3DF9823-EED4-4D44-9B97-B9878C26D5ED}">
      <dgm:prSet phldrT="[Text]" phldr="0"/>
      <dgm:spPr/>
      <dgm:t>
        <a:bodyPr/>
        <a:lstStyle/>
        <a:p>
          <a:r>
            <a:rPr lang="sv-SE" dirty="0"/>
            <a:t>Materiellt</a:t>
          </a:r>
        </a:p>
      </dgm:t>
    </dgm:pt>
    <dgm:pt modelId="{95C622BE-B4D5-4139-B791-9BE72E0DDACA}" type="parTrans" cxnId="{B2BE73A1-C0E9-4C16-84A8-07619C655E2F}">
      <dgm:prSet/>
      <dgm:spPr/>
      <dgm:t>
        <a:bodyPr/>
        <a:lstStyle/>
        <a:p>
          <a:endParaRPr lang="sv-SE"/>
        </a:p>
      </dgm:t>
    </dgm:pt>
    <dgm:pt modelId="{3A080A20-E4FA-4E67-9EED-2E56CAA8C449}" type="sibTrans" cxnId="{B2BE73A1-C0E9-4C16-84A8-07619C655E2F}">
      <dgm:prSet/>
      <dgm:spPr/>
      <dgm:t>
        <a:bodyPr/>
        <a:lstStyle/>
        <a:p>
          <a:endParaRPr lang="sv-SE"/>
        </a:p>
      </dgm:t>
    </dgm:pt>
    <dgm:pt modelId="{B83BEDDB-215A-40DF-81AA-7F575E4D09AE}">
      <dgm:prSet phldrT="[Text]" phldr="0"/>
      <dgm:spPr/>
      <dgm:t>
        <a:bodyPr/>
        <a:lstStyle/>
        <a:p>
          <a:r>
            <a:rPr lang="sv-SE"/>
            <a:t>Hedersrelaterat  </a:t>
          </a:r>
          <a:endParaRPr lang="sv-SE" dirty="0"/>
        </a:p>
      </dgm:t>
    </dgm:pt>
    <dgm:pt modelId="{4D5805D8-27A2-4C6F-9A90-58C6FFDD861D}" type="parTrans" cxnId="{975C362D-DEDC-4627-80BD-26068BF4C752}">
      <dgm:prSet/>
      <dgm:spPr/>
      <dgm:t>
        <a:bodyPr/>
        <a:lstStyle/>
        <a:p>
          <a:endParaRPr lang="sv-SE"/>
        </a:p>
      </dgm:t>
    </dgm:pt>
    <dgm:pt modelId="{F3EA5ED0-73F7-418B-A9C7-143FBD7B6CC4}" type="sibTrans" cxnId="{975C362D-DEDC-4627-80BD-26068BF4C752}">
      <dgm:prSet/>
      <dgm:spPr/>
      <dgm:t>
        <a:bodyPr/>
        <a:lstStyle/>
        <a:p>
          <a:endParaRPr lang="sv-SE"/>
        </a:p>
      </dgm:t>
    </dgm:pt>
    <dgm:pt modelId="{CF72276C-FD6F-4F8E-834D-01CAD0516AEB}" type="pres">
      <dgm:prSet presAssocID="{8C09212B-D955-441F-B2C4-C0B898EE62EB}" presName="composite" presStyleCnt="0">
        <dgm:presLayoutVars>
          <dgm:chMax val="5"/>
          <dgm:dir/>
          <dgm:animLvl val="ctr"/>
          <dgm:resizeHandles val="exact"/>
        </dgm:presLayoutVars>
      </dgm:prSet>
      <dgm:spPr/>
    </dgm:pt>
    <dgm:pt modelId="{817C9424-B8A7-409C-8007-A462E4AB9490}" type="pres">
      <dgm:prSet presAssocID="{8C09212B-D955-441F-B2C4-C0B898EE62EB}" presName="cycle" presStyleCnt="0"/>
      <dgm:spPr/>
    </dgm:pt>
    <dgm:pt modelId="{68853C2D-730F-4BB7-BA16-7F1343758E62}" type="pres">
      <dgm:prSet presAssocID="{8C09212B-D955-441F-B2C4-C0B898EE62EB}" presName="centerShape" presStyleCnt="0"/>
      <dgm:spPr/>
    </dgm:pt>
    <dgm:pt modelId="{0C4288CF-BAC2-424C-A928-59DAA9851D44}" type="pres">
      <dgm:prSet presAssocID="{8C09212B-D955-441F-B2C4-C0B898EE62EB}" presName="connSite" presStyleLbl="node1" presStyleIdx="0" presStyleCnt="9"/>
      <dgm:spPr/>
    </dgm:pt>
    <dgm:pt modelId="{2EE985F7-88B3-4F22-BCEE-4BAD785920F9}" type="pres">
      <dgm:prSet presAssocID="{8C09212B-D955-441F-B2C4-C0B898EE62EB}" presName="visible" presStyleLbl="node1" presStyleIdx="0" presStyleCnt="9" custScaleX="337719" custScaleY="326597"/>
      <dgm:spPr>
        <a:blipFill>
          <a:blip xmlns:r="http://schemas.openxmlformats.org/officeDocument/2006/relationships" r:embed="rId1"/>
          <a:srcRect/>
          <a:stretch>
            <a:fillRect t="-2000" b="-2000"/>
          </a:stretch>
        </a:blipFill>
      </dgm:spPr>
    </dgm:pt>
    <dgm:pt modelId="{56EFA174-BD42-48FB-8FE6-18ED49984CA0}" type="pres">
      <dgm:prSet presAssocID="{6084D4A5-91BB-47FD-A18A-1BCBC90B4056}" presName="Name25" presStyleLbl="parChTrans1D1" presStyleIdx="0" presStyleCnt="8"/>
      <dgm:spPr/>
    </dgm:pt>
    <dgm:pt modelId="{C719DD82-01C1-43B9-89E4-9B69647A922E}" type="pres">
      <dgm:prSet presAssocID="{61A0DF3B-4181-4D79-A15E-8481B6FBAABC}" presName="node" presStyleCnt="0"/>
      <dgm:spPr/>
    </dgm:pt>
    <dgm:pt modelId="{C5E7BBD9-48B8-4420-95C3-C2A766D7879D}" type="pres">
      <dgm:prSet presAssocID="{61A0DF3B-4181-4D79-A15E-8481B6FBAABC}" presName="parentNode" presStyleLbl="node1" presStyleIdx="1" presStyleCnt="9">
        <dgm:presLayoutVars>
          <dgm:chMax val="1"/>
          <dgm:bulletEnabled val="1"/>
        </dgm:presLayoutVars>
      </dgm:prSet>
      <dgm:spPr/>
    </dgm:pt>
    <dgm:pt modelId="{DBF39229-6F3E-46A2-883A-637CF7A31FFB}" type="pres">
      <dgm:prSet presAssocID="{61A0DF3B-4181-4D79-A15E-8481B6FBAABC}" presName="childNode" presStyleLbl="revTx" presStyleIdx="0" presStyleCnt="0">
        <dgm:presLayoutVars>
          <dgm:bulletEnabled val="1"/>
        </dgm:presLayoutVars>
      </dgm:prSet>
      <dgm:spPr/>
    </dgm:pt>
    <dgm:pt modelId="{862F021D-7203-446D-B628-F7C5AA0B5FDB}" type="pres">
      <dgm:prSet presAssocID="{902F17C5-F6B1-4AD4-BB49-F5F091239CF5}" presName="Name25" presStyleLbl="parChTrans1D1" presStyleIdx="1" presStyleCnt="8"/>
      <dgm:spPr/>
    </dgm:pt>
    <dgm:pt modelId="{25D13A13-119E-4F15-81A7-AC5604A05F85}" type="pres">
      <dgm:prSet presAssocID="{959E32F3-CE64-4EC7-B874-DB6AFD16F083}" presName="node" presStyleCnt="0"/>
      <dgm:spPr/>
    </dgm:pt>
    <dgm:pt modelId="{D350366F-C4A4-4B54-AF45-9EAC8FC45817}" type="pres">
      <dgm:prSet presAssocID="{959E32F3-CE64-4EC7-B874-DB6AFD16F083}" presName="parentNode" presStyleLbl="node1" presStyleIdx="2" presStyleCnt="9">
        <dgm:presLayoutVars>
          <dgm:chMax val="1"/>
          <dgm:bulletEnabled val="1"/>
        </dgm:presLayoutVars>
      </dgm:prSet>
      <dgm:spPr/>
    </dgm:pt>
    <dgm:pt modelId="{756388F2-ECFF-49E2-BADD-D2669D57918F}" type="pres">
      <dgm:prSet presAssocID="{959E32F3-CE64-4EC7-B874-DB6AFD16F083}" presName="childNode" presStyleLbl="revTx" presStyleIdx="0" presStyleCnt="0">
        <dgm:presLayoutVars>
          <dgm:bulletEnabled val="1"/>
        </dgm:presLayoutVars>
      </dgm:prSet>
      <dgm:spPr/>
    </dgm:pt>
    <dgm:pt modelId="{AD925BCA-57CD-48DF-9EA9-BBEEF07E53B2}" type="pres">
      <dgm:prSet presAssocID="{204E41E7-91F9-4407-B3BC-FBC374E4D43E}" presName="Name25" presStyleLbl="parChTrans1D1" presStyleIdx="2" presStyleCnt="8"/>
      <dgm:spPr/>
    </dgm:pt>
    <dgm:pt modelId="{8D43A529-FB7D-409B-8E14-5D6570DE320E}" type="pres">
      <dgm:prSet presAssocID="{1BB85D5A-FB00-402B-8CB0-ADF17DEE6E66}" presName="node" presStyleCnt="0"/>
      <dgm:spPr/>
    </dgm:pt>
    <dgm:pt modelId="{6127C0B9-B8A3-4E1F-B9BB-890F11C1BED2}" type="pres">
      <dgm:prSet presAssocID="{1BB85D5A-FB00-402B-8CB0-ADF17DEE6E66}" presName="parentNode" presStyleLbl="node1" presStyleIdx="3" presStyleCnt="9">
        <dgm:presLayoutVars>
          <dgm:chMax val="1"/>
          <dgm:bulletEnabled val="1"/>
        </dgm:presLayoutVars>
      </dgm:prSet>
      <dgm:spPr/>
    </dgm:pt>
    <dgm:pt modelId="{05EC7587-6656-4A87-A79F-2D5E5892E2AD}" type="pres">
      <dgm:prSet presAssocID="{1BB85D5A-FB00-402B-8CB0-ADF17DEE6E66}" presName="childNode" presStyleLbl="revTx" presStyleIdx="0" presStyleCnt="0">
        <dgm:presLayoutVars>
          <dgm:bulletEnabled val="1"/>
        </dgm:presLayoutVars>
      </dgm:prSet>
      <dgm:spPr/>
    </dgm:pt>
    <dgm:pt modelId="{0394E493-1B57-424D-8767-C21D1E451B7C}" type="pres">
      <dgm:prSet presAssocID="{D9D8FEC6-15A9-4EA8-B3A5-3A1966D30C3D}" presName="Name25" presStyleLbl="parChTrans1D1" presStyleIdx="3" presStyleCnt="8"/>
      <dgm:spPr/>
    </dgm:pt>
    <dgm:pt modelId="{627A4E77-AE41-41CE-B3E9-85996598B69F}" type="pres">
      <dgm:prSet presAssocID="{07EA472A-D68F-4E05-A3C4-A9A97EDC2C85}" presName="node" presStyleCnt="0"/>
      <dgm:spPr/>
    </dgm:pt>
    <dgm:pt modelId="{6CC8C337-87DF-4970-871E-43DAC16A6EE9}" type="pres">
      <dgm:prSet presAssocID="{07EA472A-D68F-4E05-A3C4-A9A97EDC2C85}" presName="parentNode" presStyleLbl="node1" presStyleIdx="4" presStyleCnt="9">
        <dgm:presLayoutVars>
          <dgm:chMax val="1"/>
          <dgm:bulletEnabled val="1"/>
        </dgm:presLayoutVars>
      </dgm:prSet>
      <dgm:spPr/>
    </dgm:pt>
    <dgm:pt modelId="{F1166FF8-FDC9-4DE3-8C20-906EA7A327AD}" type="pres">
      <dgm:prSet presAssocID="{07EA472A-D68F-4E05-A3C4-A9A97EDC2C85}" presName="childNode" presStyleLbl="revTx" presStyleIdx="0" presStyleCnt="0">
        <dgm:presLayoutVars>
          <dgm:bulletEnabled val="1"/>
        </dgm:presLayoutVars>
      </dgm:prSet>
      <dgm:spPr/>
    </dgm:pt>
    <dgm:pt modelId="{8623FEEC-B157-4905-B6F9-B1B8C1C44978}" type="pres">
      <dgm:prSet presAssocID="{28E39649-7A8E-45F7-B58B-F7C62085B84C}" presName="Name25" presStyleLbl="parChTrans1D1" presStyleIdx="4" presStyleCnt="8"/>
      <dgm:spPr/>
    </dgm:pt>
    <dgm:pt modelId="{F439D6B1-0907-42EE-94ED-10508AC05C32}" type="pres">
      <dgm:prSet presAssocID="{BBB0BF66-4F8C-4723-B65A-11D7ECA17194}" presName="node" presStyleCnt="0"/>
      <dgm:spPr/>
    </dgm:pt>
    <dgm:pt modelId="{29CD2E7E-1416-453C-B4D5-698F7CD9615E}" type="pres">
      <dgm:prSet presAssocID="{BBB0BF66-4F8C-4723-B65A-11D7ECA17194}" presName="parentNode" presStyleLbl="node1" presStyleIdx="5" presStyleCnt="9">
        <dgm:presLayoutVars>
          <dgm:chMax val="1"/>
          <dgm:bulletEnabled val="1"/>
        </dgm:presLayoutVars>
      </dgm:prSet>
      <dgm:spPr/>
    </dgm:pt>
    <dgm:pt modelId="{5AF4537F-AF44-4B8E-A9F6-8EBC4748D7E7}" type="pres">
      <dgm:prSet presAssocID="{BBB0BF66-4F8C-4723-B65A-11D7ECA17194}" presName="childNode" presStyleLbl="revTx" presStyleIdx="0" presStyleCnt="0">
        <dgm:presLayoutVars>
          <dgm:bulletEnabled val="1"/>
        </dgm:presLayoutVars>
      </dgm:prSet>
      <dgm:spPr/>
    </dgm:pt>
    <dgm:pt modelId="{FC1D5CDF-391D-4519-8655-257B44C822D3}" type="pres">
      <dgm:prSet presAssocID="{4B8E1ACB-0728-4E0B-A9DD-67C47C4391FE}" presName="Name25" presStyleLbl="parChTrans1D1" presStyleIdx="5" presStyleCnt="8"/>
      <dgm:spPr/>
    </dgm:pt>
    <dgm:pt modelId="{366F0901-7097-48FA-BBFB-264779254473}" type="pres">
      <dgm:prSet presAssocID="{2D4C043A-1909-4D13-9979-E04F4C52446A}" presName="node" presStyleCnt="0"/>
      <dgm:spPr/>
    </dgm:pt>
    <dgm:pt modelId="{3FECF6D1-1F20-4219-AE50-3553A8DFEADA}" type="pres">
      <dgm:prSet presAssocID="{2D4C043A-1909-4D13-9979-E04F4C52446A}" presName="parentNode" presStyleLbl="node1" presStyleIdx="6" presStyleCnt="9">
        <dgm:presLayoutVars>
          <dgm:chMax val="1"/>
          <dgm:bulletEnabled val="1"/>
        </dgm:presLayoutVars>
      </dgm:prSet>
      <dgm:spPr/>
    </dgm:pt>
    <dgm:pt modelId="{2AD53957-0D33-4A7E-9070-B3AC34C03D8F}" type="pres">
      <dgm:prSet presAssocID="{2D4C043A-1909-4D13-9979-E04F4C52446A}" presName="childNode" presStyleLbl="revTx" presStyleIdx="0" presStyleCnt="0">
        <dgm:presLayoutVars>
          <dgm:bulletEnabled val="1"/>
        </dgm:presLayoutVars>
      </dgm:prSet>
      <dgm:spPr/>
    </dgm:pt>
    <dgm:pt modelId="{8A601828-405B-47F7-A5A2-C74832B68A90}" type="pres">
      <dgm:prSet presAssocID="{95C622BE-B4D5-4139-B791-9BE72E0DDACA}" presName="Name25" presStyleLbl="parChTrans1D1" presStyleIdx="6" presStyleCnt="8"/>
      <dgm:spPr/>
    </dgm:pt>
    <dgm:pt modelId="{059CA1A0-499D-4AB3-A6D6-2462E544F7BA}" type="pres">
      <dgm:prSet presAssocID="{A3DF9823-EED4-4D44-9B97-B9878C26D5ED}" presName="node" presStyleCnt="0"/>
      <dgm:spPr/>
    </dgm:pt>
    <dgm:pt modelId="{2F191D6B-E8EB-40A2-AFB2-B7631542DC1C}" type="pres">
      <dgm:prSet presAssocID="{A3DF9823-EED4-4D44-9B97-B9878C26D5ED}" presName="parentNode" presStyleLbl="node1" presStyleIdx="7" presStyleCnt="9">
        <dgm:presLayoutVars>
          <dgm:chMax val="1"/>
          <dgm:bulletEnabled val="1"/>
        </dgm:presLayoutVars>
      </dgm:prSet>
      <dgm:spPr/>
    </dgm:pt>
    <dgm:pt modelId="{3BE7CC37-9267-4BC4-86DD-7E692DACA93B}" type="pres">
      <dgm:prSet presAssocID="{A3DF9823-EED4-4D44-9B97-B9878C26D5ED}" presName="childNode" presStyleLbl="revTx" presStyleIdx="0" presStyleCnt="0">
        <dgm:presLayoutVars>
          <dgm:bulletEnabled val="1"/>
        </dgm:presLayoutVars>
      </dgm:prSet>
      <dgm:spPr/>
    </dgm:pt>
    <dgm:pt modelId="{D69C18F9-6DD9-4C39-AC83-DBEF2D756017}" type="pres">
      <dgm:prSet presAssocID="{4D5805D8-27A2-4C6F-9A90-58C6FFDD861D}" presName="Name25" presStyleLbl="parChTrans1D1" presStyleIdx="7" presStyleCnt="8"/>
      <dgm:spPr/>
    </dgm:pt>
    <dgm:pt modelId="{96511224-BCF8-402E-B762-A1AB6CFA4FDC}" type="pres">
      <dgm:prSet presAssocID="{B83BEDDB-215A-40DF-81AA-7F575E4D09AE}" presName="node" presStyleCnt="0"/>
      <dgm:spPr/>
    </dgm:pt>
    <dgm:pt modelId="{627724D1-3433-4063-A539-CCC86EE2F524}" type="pres">
      <dgm:prSet presAssocID="{B83BEDDB-215A-40DF-81AA-7F575E4D09AE}" presName="parentNode" presStyleLbl="node1" presStyleIdx="8" presStyleCnt="9">
        <dgm:presLayoutVars>
          <dgm:chMax val="1"/>
          <dgm:bulletEnabled val="1"/>
        </dgm:presLayoutVars>
      </dgm:prSet>
      <dgm:spPr/>
    </dgm:pt>
    <dgm:pt modelId="{7919888C-9594-4EB8-BE6A-16BFA13A3E26}" type="pres">
      <dgm:prSet presAssocID="{B83BEDDB-215A-40DF-81AA-7F575E4D09AE}" presName="childNode" presStyleLbl="revTx" presStyleIdx="0" presStyleCnt="0">
        <dgm:presLayoutVars>
          <dgm:bulletEnabled val="1"/>
        </dgm:presLayoutVars>
      </dgm:prSet>
      <dgm:spPr/>
    </dgm:pt>
  </dgm:ptLst>
  <dgm:cxnLst>
    <dgm:cxn modelId="{1ABB2D0D-5528-4E74-9F70-6B9AB7C5F9BD}" srcId="{8C09212B-D955-441F-B2C4-C0B898EE62EB}" destId="{959E32F3-CE64-4EC7-B874-DB6AFD16F083}" srcOrd="1" destOrd="0" parTransId="{902F17C5-F6B1-4AD4-BB49-F5F091239CF5}" sibTransId="{867076E8-D749-4B5B-89DE-87F912B1F830}"/>
    <dgm:cxn modelId="{78D00D0F-8125-45EC-93E4-EC6AED119C57}" type="presOf" srcId="{959E32F3-CE64-4EC7-B874-DB6AFD16F083}" destId="{D350366F-C4A4-4B54-AF45-9EAC8FC45817}" srcOrd="0" destOrd="0" presId="urn:microsoft.com/office/officeart/2005/8/layout/radial2"/>
    <dgm:cxn modelId="{37CC6218-82D0-422A-8C00-4345333821A6}" type="presOf" srcId="{B83BEDDB-215A-40DF-81AA-7F575E4D09AE}" destId="{627724D1-3433-4063-A539-CCC86EE2F524}" srcOrd="0" destOrd="0" presId="urn:microsoft.com/office/officeart/2005/8/layout/radial2"/>
    <dgm:cxn modelId="{1DB0BF1C-ADF2-4416-8D74-54BAAA32CEC5}" type="presOf" srcId="{4D5805D8-27A2-4C6F-9A90-58C6FFDD861D}" destId="{D69C18F9-6DD9-4C39-AC83-DBEF2D756017}" srcOrd="0" destOrd="0" presId="urn:microsoft.com/office/officeart/2005/8/layout/radial2"/>
    <dgm:cxn modelId="{975C362D-DEDC-4627-80BD-26068BF4C752}" srcId="{8C09212B-D955-441F-B2C4-C0B898EE62EB}" destId="{B83BEDDB-215A-40DF-81AA-7F575E4D09AE}" srcOrd="7" destOrd="0" parTransId="{4D5805D8-27A2-4C6F-9A90-58C6FFDD861D}" sibTransId="{F3EA5ED0-73F7-418B-A9C7-143FBD7B6CC4}"/>
    <dgm:cxn modelId="{1DD39739-57D5-4797-87CF-2770612CB55A}" type="presOf" srcId="{D9D8FEC6-15A9-4EA8-B3A5-3A1966D30C3D}" destId="{0394E493-1B57-424D-8767-C21D1E451B7C}" srcOrd="0" destOrd="0" presId="urn:microsoft.com/office/officeart/2005/8/layout/radial2"/>
    <dgm:cxn modelId="{F758563A-8AA3-4026-B36F-78057C76A273}" type="presOf" srcId="{A3DF9823-EED4-4D44-9B97-B9878C26D5ED}" destId="{2F191D6B-E8EB-40A2-AFB2-B7631542DC1C}" srcOrd="0" destOrd="0" presId="urn:microsoft.com/office/officeart/2005/8/layout/radial2"/>
    <dgm:cxn modelId="{8C94E763-FDA8-46AD-84CF-6BAB07038229}" srcId="{8C09212B-D955-441F-B2C4-C0B898EE62EB}" destId="{2D4C043A-1909-4D13-9979-E04F4C52446A}" srcOrd="5" destOrd="0" parTransId="{4B8E1ACB-0728-4E0B-A9DD-67C47C4391FE}" sibTransId="{6FE5D3A8-981E-4F9C-96D3-FB7B76BE8321}"/>
    <dgm:cxn modelId="{A255A648-51D5-43A0-866B-8A98E8436502}" type="presOf" srcId="{07EA472A-D68F-4E05-A3C4-A9A97EDC2C85}" destId="{6CC8C337-87DF-4970-871E-43DAC16A6EE9}" srcOrd="0" destOrd="0" presId="urn:microsoft.com/office/officeart/2005/8/layout/radial2"/>
    <dgm:cxn modelId="{5A21C86C-708F-4BC6-9A0D-452A4D4E6167}" type="presOf" srcId="{95C622BE-B4D5-4139-B791-9BE72E0DDACA}" destId="{8A601828-405B-47F7-A5A2-C74832B68A90}" srcOrd="0" destOrd="0" presId="urn:microsoft.com/office/officeart/2005/8/layout/radial2"/>
    <dgm:cxn modelId="{6AF35F72-0117-4FC7-A545-2533DEFAA8B1}" type="presOf" srcId="{902F17C5-F6B1-4AD4-BB49-F5F091239CF5}" destId="{862F021D-7203-446D-B628-F7C5AA0B5FDB}" srcOrd="0" destOrd="0" presId="urn:microsoft.com/office/officeart/2005/8/layout/radial2"/>
    <dgm:cxn modelId="{632F3D7F-FB34-4BF3-8614-0B1343FCFEAB}" type="presOf" srcId="{4B8E1ACB-0728-4E0B-A9DD-67C47C4391FE}" destId="{FC1D5CDF-391D-4519-8655-257B44C822D3}" srcOrd="0" destOrd="0" presId="urn:microsoft.com/office/officeart/2005/8/layout/radial2"/>
    <dgm:cxn modelId="{07EB977F-8B72-4FE9-9C20-7B55A3582F0F}" type="presOf" srcId="{6084D4A5-91BB-47FD-A18A-1BCBC90B4056}" destId="{56EFA174-BD42-48FB-8FE6-18ED49984CA0}" srcOrd="0" destOrd="0" presId="urn:microsoft.com/office/officeart/2005/8/layout/radial2"/>
    <dgm:cxn modelId="{B2BE73A1-C0E9-4C16-84A8-07619C655E2F}" srcId="{8C09212B-D955-441F-B2C4-C0B898EE62EB}" destId="{A3DF9823-EED4-4D44-9B97-B9878C26D5ED}" srcOrd="6" destOrd="0" parTransId="{95C622BE-B4D5-4139-B791-9BE72E0DDACA}" sibTransId="{3A080A20-E4FA-4E67-9EED-2E56CAA8C449}"/>
    <dgm:cxn modelId="{2E445BA2-E370-4FF2-B2AF-759F64689C08}" srcId="{8C09212B-D955-441F-B2C4-C0B898EE62EB}" destId="{07EA472A-D68F-4E05-A3C4-A9A97EDC2C85}" srcOrd="3" destOrd="0" parTransId="{D9D8FEC6-15A9-4EA8-B3A5-3A1966D30C3D}" sibTransId="{2301BAC7-1FAF-45CF-A186-C4082B223C30}"/>
    <dgm:cxn modelId="{93DCD3B6-EAF0-45BF-8D78-9F22E2ECAF05}" srcId="{8C09212B-D955-441F-B2C4-C0B898EE62EB}" destId="{61A0DF3B-4181-4D79-A15E-8481B6FBAABC}" srcOrd="0" destOrd="0" parTransId="{6084D4A5-91BB-47FD-A18A-1BCBC90B4056}" sibTransId="{DCFE1573-27CC-48F1-8238-E3CC9FC9899D}"/>
    <dgm:cxn modelId="{506AD6CC-6F91-4F97-A5D7-054E71BBB9FF}" type="presOf" srcId="{61A0DF3B-4181-4D79-A15E-8481B6FBAABC}" destId="{C5E7BBD9-48B8-4420-95C3-C2A766D7879D}" srcOrd="0" destOrd="0" presId="urn:microsoft.com/office/officeart/2005/8/layout/radial2"/>
    <dgm:cxn modelId="{2BC3ADCD-BC0D-4AB8-A03F-401811D997A7}" type="presOf" srcId="{28E39649-7A8E-45F7-B58B-F7C62085B84C}" destId="{8623FEEC-B157-4905-B6F9-B1B8C1C44978}" srcOrd="0" destOrd="0" presId="urn:microsoft.com/office/officeart/2005/8/layout/radial2"/>
    <dgm:cxn modelId="{5EF474CF-BAA1-4163-BD58-CC367A8B56DD}" type="presOf" srcId="{BBB0BF66-4F8C-4723-B65A-11D7ECA17194}" destId="{29CD2E7E-1416-453C-B4D5-698F7CD9615E}" srcOrd="0" destOrd="0" presId="urn:microsoft.com/office/officeart/2005/8/layout/radial2"/>
    <dgm:cxn modelId="{677156D6-59BA-408E-94E1-47F2F5BECCC1}" type="presOf" srcId="{204E41E7-91F9-4407-B3BC-FBC374E4D43E}" destId="{AD925BCA-57CD-48DF-9EA9-BBEEF07E53B2}" srcOrd="0" destOrd="0" presId="urn:microsoft.com/office/officeart/2005/8/layout/radial2"/>
    <dgm:cxn modelId="{A0041EDE-663C-4DFF-80D5-41A1DFC2572C}" type="presOf" srcId="{1BB85D5A-FB00-402B-8CB0-ADF17DEE6E66}" destId="{6127C0B9-B8A3-4E1F-B9BB-890F11C1BED2}" srcOrd="0" destOrd="0" presId="urn:microsoft.com/office/officeart/2005/8/layout/radial2"/>
    <dgm:cxn modelId="{E7ED4FE8-C99F-4ABE-9219-92CCC4BE3F19}" srcId="{8C09212B-D955-441F-B2C4-C0B898EE62EB}" destId="{1BB85D5A-FB00-402B-8CB0-ADF17DEE6E66}" srcOrd="2" destOrd="0" parTransId="{204E41E7-91F9-4407-B3BC-FBC374E4D43E}" sibTransId="{79CD1FA3-D4FB-4A0C-A909-220EF0B54447}"/>
    <dgm:cxn modelId="{E3643DEA-C897-4310-BEE1-40E122FA840C}" type="presOf" srcId="{8C09212B-D955-441F-B2C4-C0B898EE62EB}" destId="{CF72276C-FD6F-4F8E-834D-01CAD0516AEB}" srcOrd="0" destOrd="0" presId="urn:microsoft.com/office/officeart/2005/8/layout/radial2"/>
    <dgm:cxn modelId="{E48FEDF0-30D4-4DDF-BA3C-0E10C4BA7DB4}" type="presOf" srcId="{2D4C043A-1909-4D13-9979-E04F4C52446A}" destId="{3FECF6D1-1F20-4219-AE50-3553A8DFEADA}" srcOrd="0" destOrd="0" presId="urn:microsoft.com/office/officeart/2005/8/layout/radial2"/>
    <dgm:cxn modelId="{1F9F7DF2-9892-413F-843F-2F09EB538973}" srcId="{8C09212B-D955-441F-B2C4-C0B898EE62EB}" destId="{BBB0BF66-4F8C-4723-B65A-11D7ECA17194}" srcOrd="4" destOrd="0" parTransId="{28E39649-7A8E-45F7-B58B-F7C62085B84C}" sibTransId="{E4A89006-9656-4698-8B8C-F1475BF15485}"/>
    <dgm:cxn modelId="{B4A94F5B-C8D3-4987-ADC4-C09ED46EEC09}" type="presParOf" srcId="{CF72276C-FD6F-4F8E-834D-01CAD0516AEB}" destId="{817C9424-B8A7-409C-8007-A462E4AB9490}" srcOrd="0" destOrd="0" presId="urn:microsoft.com/office/officeart/2005/8/layout/radial2"/>
    <dgm:cxn modelId="{3A0CA5F1-3DAE-4290-A75C-B0C9B128E141}" type="presParOf" srcId="{817C9424-B8A7-409C-8007-A462E4AB9490}" destId="{68853C2D-730F-4BB7-BA16-7F1343758E62}" srcOrd="0" destOrd="0" presId="urn:microsoft.com/office/officeart/2005/8/layout/radial2"/>
    <dgm:cxn modelId="{99E15EA0-A2F4-4AD9-BD82-9B00F5858F02}" type="presParOf" srcId="{68853C2D-730F-4BB7-BA16-7F1343758E62}" destId="{0C4288CF-BAC2-424C-A928-59DAA9851D44}" srcOrd="0" destOrd="0" presId="urn:microsoft.com/office/officeart/2005/8/layout/radial2"/>
    <dgm:cxn modelId="{415C57B9-264E-4CA3-AA6E-0205312CBCF5}" type="presParOf" srcId="{68853C2D-730F-4BB7-BA16-7F1343758E62}" destId="{2EE985F7-88B3-4F22-BCEE-4BAD785920F9}" srcOrd="1" destOrd="0" presId="urn:microsoft.com/office/officeart/2005/8/layout/radial2"/>
    <dgm:cxn modelId="{200C8D45-DE65-41FF-A0F8-2FB434E10D2E}" type="presParOf" srcId="{817C9424-B8A7-409C-8007-A462E4AB9490}" destId="{56EFA174-BD42-48FB-8FE6-18ED49984CA0}" srcOrd="1" destOrd="0" presId="urn:microsoft.com/office/officeart/2005/8/layout/radial2"/>
    <dgm:cxn modelId="{E853B7B9-AAA0-497A-BED7-14CB032CAE60}" type="presParOf" srcId="{817C9424-B8A7-409C-8007-A462E4AB9490}" destId="{C719DD82-01C1-43B9-89E4-9B69647A922E}" srcOrd="2" destOrd="0" presId="urn:microsoft.com/office/officeart/2005/8/layout/radial2"/>
    <dgm:cxn modelId="{3ECFAA9F-E443-4A10-89E5-8761C606CDF9}" type="presParOf" srcId="{C719DD82-01C1-43B9-89E4-9B69647A922E}" destId="{C5E7BBD9-48B8-4420-95C3-C2A766D7879D}" srcOrd="0" destOrd="0" presId="urn:microsoft.com/office/officeart/2005/8/layout/radial2"/>
    <dgm:cxn modelId="{98265F05-3064-4885-8CAD-262C0E39A4A6}" type="presParOf" srcId="{C719DD82-01C1-43B9-89E4-9B69647A922E}" destId="{DBF39229-6F3E-46A2-883A-637CF7A31FFB}" srcOrd="1" destOrd="0" presId="urn:microsoft.com/office/officeart/2005/8/layout/radial2"/>
    <dgm:cxn modelId="{D15C0882-73D5-4580-9E52-DDC3476FC27A}" type="presParOf" srcId="{817C9424-B8A7-409C-8007-A462E4AB9490}" destId="{862F021D-7203-446D-B628-F7C5AA0B5FDB}" srcOrd="3" destOrd="0" presId="urn:microsoft.com/office/officeart/2005/8/layout/radial2"/>
    <dgm:cxn modelId="{8517B4FD-3C92-4CC2-A4EC-DCC3ECB6803C}" type="presParOf" srcId="{817C9424-B8A7-409C-8007-A462E4AB9490}" destId="{25D13A13-119E-4F15-81A7-AC5604A05F85}" srcOrd="4" destOrd="0" presId="urn:microsoft.com/office/officeart/2005/8/layout/radial2"/>
    <dgm:cxn modelId="{6DDBEE9F-0D18-4A49-B126-61F2A944BDE8}" type="presParOf" srcId="{25D13A13-119E-4F15-81A7-AC5604A05F85}" destId="{D350366F-C4A4-4B54-AF45-9EAC8FC45817}" srcOrd="0" destOrd="0" presId="urn:microsoft.com/office/officeart/2005/8/layout/radial2"/>
    <dgm:cxn modelId="{927D0184-455F-45C4-8ACB-C47090953273}" type="presParOf" srcId="{25D13A13-119E-4F15-81A7-AC5604A05F85}" destId="{756388F2-ECFF-49E2-BADD-D2669D57918F}" srcOrd="1" destOrd="0" presId="urn:microsoft.com/office/officeart/2005/8/layout/radial2"/>
    <dgm:cxn modelId="{22A8FE7F-30CD-43C0-AEE0-3A58F978AE7E}" type="presParOf" srcId="{817C9424-B8A7-409C-8007-A462E4AB9490}" destId="{AD925BCA-57CD-48DF-9EA9-BBEEF07E53B2}" srcOrd="5" destOrd="0" presId="urn:microsoft.com/office/officeart/2005/8/layout/radial2"/>
    <dgm:cxn modelId="{D2B8B1CB-BE18-411D-A027-7E6E84FBDEE8}" type="presParOf" srcId="{817C9424-B8A7-409C-8007-A462E4AB9490}" destId="{8D43A529-FB7D-409B-8E14-5D6570DE320E}" srcOrd="6" destOrd="0" presId="urn:microsoft.com/office/officeart/2005/8/layout/radial2"/>
    <dgm:cxn modelId="{6130893B-89F0-4D27-8EE3-351F851A5AE3}" type="presParOf" srcId="{8D43A529-FB7D-409B-8E14-5D6570DE320E}" destId="{6127C0B9-B8A3-4E1F-B9BB-890F11C1BED2}" srcOrd="0" destOrd="0" presId="urn:microsoft.com/office/officeart/2005/8/layout/radial2"/>
    <dgm:cxn modelId="{7CB72179-3345-4AF4-8A41-4DF56ADF1E63}" type="presParOf" srcId="{8D43A529-FB7D-409B-8E14-5D6570DE320E}" destId="{05EC7587-6656-4A87-A79F-2D5E5892E2AD}" srcOrd="1" destOrd="0" presId="urn:microsoft.com/office/officeart/2005/8/layout/radial2"/>
    <dgm:cxn modelId="{55AC13AF-5044-4B2D-9E11-394B38DBD93C}" type="presParOf" srcId="{817C9424-B8A7-409C-8007-A462E4AB9490}" destId="{0394E493-1B57-424D-8767-C21D1E451B7C}" srcOrd="7" destOrd="0" presId="urn:microsoft.com/office/officeart/2005/8/layout/radial2"/>
    <dgm:cxn modelId="{650663B6-945E-4AD2-B107-4DD4E519AD0D}" type="presParOf" srcId="{817C9424-B8A7-409C-8007-A462E4AB9490}" destId="{627A4E77-AE41-41CE-B3E9-85996598B69F}" srcOrd="8" destOrd="0" presId="urn:microsoft.com/office/officeart/2005/8/layout/radial2"/>
    <dgm:cxn modelId="{6AAAACAE-C82A-482A-A2CF-72A6F46D46B8}" type="presParOf" srcId="{627A4E77-AE41-41CE-B3E9-85996598B69F}" destId="{6CC8C337-87DF-4970-871E-43DAC16A6EE9}" srcOrd="0" destOrd="0" presId="urn:microsoft.com/office/officeart/2005/8/layout/radial2"/>
    <dgm:cxn modelId="{A5403CF0-2FEC-45ED-8C6E-79F4E11359D1}" type="presParOf" srcId="{627A4E77-AE41-41CE-B3E9-85996598B69F}" destId="{F1166FF8-FDC9-4DE3-8C20-906EA7A327AD}" srcOrd="1" destOrd="0" presId="urn:microsoft.com/office/officeart/2005/8/layout/radial2"/>
    <dgm:cxn modelId="{D79418FF-401C-43F3-9EFA-AB83C59C3CD5}" type="presParOf" srcId="{817C9424-B8A7-409C-8007-A462E4AB9490}" destId="{8623FEEC-B157-4905-B6F9-B1B8C1C44978}" srcOrd="9" destOrd="0" presId="urn:microsoft.com/office/officeart/2005/8/layout/radial2"/>
    <dgm:cxn modelId="{E22CE3E3-4966-4A1D-9334-29FCE94D7C3B}" type="presParOf" srcId="{817C9424-B8A7-409C-8007-A462E4AB9490}" destId="{F439D6B1-0907-42EE-94ED-10508AC05C32}" srcOrd="10" destOrd="0" presId="urn:microsoft.com/office/officeart/2005/8/layout/radial2"/>
    <dgm:cxn modelId="{4F48EA88-B8A5-43D5-AD6C-86709425534B}" type="presParOf" srcId="{F439D6B1-0907-42EE-94ED-10508AC05C32}" destId="{29CD2E7E-1416-453C-B4D5-698F7CD9615E}" srcOrd="0" destOrd="0" presId="urn:microsoft.com/office/officeart/2005/8/layout/radial2"/>
    <dgm:cxn modelId="{85A84681-EFAD-4AFE-8D4A-2126AA81D79C}" type="presParOf" srcId="{F439D6B1-0907-42EE-94ED-10508AC05C32}" destId="{5AF4537F-AF44-4B8E-A9F6-8EBC4748D7E7}" srcOrd="1" destOrd="0" presId="urn:microsoft.com/office/officeart/2005/8/layout/radial2"/>
    <dgm:cxn modelId="{5691610D-A477-459C-BAF5-09BBBA4C87C1}" type="presParOf" srcId="{817C9424-B8A7-409C-8007-A462E4AB9490}" destId="{FC1D5CDF-391D-4519-8655-257B44C822D3}" srcOrd="11" destOrd="0" presId="urn:microsoft.com/office/officeart/2005/8/layout/radial2"/>
    <dgm:cxn modelId="{117FEC30-4578-4983-934E-773ED9BB4DE0}" type="presParOf" srcId="{817C9424-B8A7-409C-8007-A462E4AB9490}" destId="{366F0901-7097-48FA-BBFB-264779254473}" srcOrd="12" destOrd="0" presId="urn:microsoft.com/office/officeart/2005/8/layout/radial2"/>
    <dgm:cxn modelId="{FE73257D-BDA0-4CFC-A326-2170663D6B90}" type="presParOf" srcId="{366F0901-7097-48FA-BBFB-264779254473}" destId="{3FECF6D1-1F20-4219-AE50-3553A8DFEADA}" srcOrd="0" destOrd="0" presId="urn:microsoft.com/office/officeart/2005/8/layout/radial2"/>
    <dgm:cxn modelId="{261EDE70-5996-4843-A9EB-949D0148380D}" type="presParOf" srcId="{366F0901-7097-48FA-BBFB-264779254473}" destId="{2AD53957-0D33-4A7E-9070-B3AC34C03D8F}" srcOrd="1" destOrd="0" presId="urn:microsoft.com/office/officeart/2005/8/layout/radial2"/>
    <dgm:cxn modelId="{694FC4E5-ED55-4E81-B96F-6172B824E7F3}" type="presParOf" srcId="{817C9424-B8A7-409C-8007-A462E4AB9490}" destId="{8A601828-405B-47F7-A5A2-C74832B68A90}" srcOrd="13" destOrd="0" presId="urn:microsoft.com/office/officeart/2005/8/layout/radial2"/>
    <dgm:cxn modelId="{F5F47660-94ED-4884-9A9D-43B7F8799F45}" type="presParOf" srcId="{817C9424-B8A7-409C-8007-A462E4AB9490}" destId="{059CA1A0-499D-4AB3-A6D6-2462E544F7BA}" srcOrd="14" destOrd="0" presId="urn:microsoft.com/office/officeart/2005/8/layout/radial2"/>
    <dgm:cxn modelId="{F0EBFD62-AAAE-41B9-8404-C7F9C2BB444A}" type="presParOf" srcId="{059CA1A0-499D-4AB3-A6D6-2462E544F7BA}" destId="{2F191D6B-E8EB-40A2-AFB2-B7631542DC1C}" srcOrd="0" destOrd="0" presId="urn:microsoft.com/office/officeart/2005/8/layout/radial2"/>
    <dgm:cxn modelId="{65264FBA-7963-4372-AB55-81CCE8644405}" type="presParOf" srcId="{059CA1A0-499D-4AB3-A6D6-2462E544F7BA}" destId="{3BE7CC37-9267-4BC4-86DD-7E692DACA93B}" srcOrd="1" destOrd="0" presId="urn:microsoft.com/office/officeart/2005/8/layout/radial2"/>
    <dgm:cxn modelId="{535ABC1D-C5D5-42B1-94B2-1C5803129299}" type="presParOf" srcId="{817C9424-B8A7-409C-8007-A462E4AB9490}" destId="{D69C18F9-6DD9-4C39-AC83-DBEF2D756017}" srcOrd="15" destOrd="0" presId="urn:microsoft.com/office/officeart/2005/8/layout/radial2"/>
    <dgm:cxn modelId="{E2F8FBC5-14FB-46DB-B4D8-48AA3817D88C}" type="presParOf" srcId="{817C9424-B8A7-409C-8007-A462E4AB9490}" destId="{96511224-BCF8-402E-B762-A1AB6CFA4FDC}" srcOrd="16" destOrd="0" presId="urn:microsoft.com/office/officeart/2005/8/layout/radial2"/>
    <dgm:cxn modelId="{E28BC270-6018-4250-978D-78CBD0D9A2F7}" type="presParOf" srcId="{96511224-BCF8-402E-B762-A1AB6CFA4FDC}" destId="{627724D1-3433-4063-A539-CCC86EE2F524}" srcOrd="0" destOrd="0" presId="urn:microsoft.com/office/officeart/2005/8/layout/radial2"/>
    <dgm:cxn modelId="{7810F627-B859-48C1-8817-470FD5A01185}" type="presParOf" srcId="{96511224-BCF8-402E-B762-A1AB6CFA4FDC}" destId="{7919888C-9594-4EB8-BE6A-16BFA13A3E26}"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7387A8-ECEB-4E03-A4B1-10C0149902D3}" type="doc">
      <dgm:prSet loTypeId="urn:microsoft.com/office/officeart/2005/8/layout/pyramid1" loCatId="pyramid" qsTypeId="urn:microsoft.com/office/officeart/2005/8/quickstyle/simple1" qsCatId="simple" csTypeId="urn:microsoft.com/office/officeart/2005/8/colors/accent1_5" csCatId="accent1" phldr="1"/>
      <dgm:spPr/>
    </dgm:pt>
    <dgm:pt modelId="{5999FE1C-7190-41E1-944A-39A58826F9F8}">
      <dgm:prSet phldrT="[Text]" custT="1"/>
      <dgm:spPr>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Mord</a:t>
          </a:r>
          <a:r>
            <a:rPr lang="sv-SE" sz="2100" dirty="0"/>
            <a:t> </a:t>
          </a:r>
        </a:p>
      </dgm:t>
    </dgm:pt>
    <dgm:pt modelId="{40DDD1AB-4314-40A2-A170-D662859C2E67}" type="parTrans" cxnId="{90BF97E4-A880-4D00-AD08-9DC8D5082B04}">
      <dgm:prSet/>
      <dgm:spPr/>
      <dgm:t>
        <a:bodyPr/>
        <a:lstStyle/>
        <a:p>
          <a:endParaRPr lang="sv-SE"/>
        </a:p>
      </dgm:t>
    </dgm:pt>
    <dgm:pt modelId="{281A7BA3-1DB6-4C0A-801C-9F5C62557804}" type="sibTrans" cxnId="{90BF97E4-A880-4D00-AD08-9DC8D5082B04}">
      <dgm:prSet/>
      <dgm:spPr/>
      <dgm:t>
        <a:bodyPr/>
        <a:lstStyle/>
        <a:p>
          <a:endParaRPr lang="sv-SE"/>
        </a:p>
      </dgm:t>
    </dgm:pt>
    <dgm:pt modelId="{C8079B67-AA8F-4D93-B5A8-740649AC51CE}">
      <dgm:prSet phldrT="[Text]" custT="1"/>
      <dgm:spPr>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Övergrepp, misshandel och våldtäkt  </a:t>
          </a:r>
        </a:p>
      </dgm:t>
    </dgm:pt>
    <dgm:pt modelId="{8CE69AC6-57C6-4FE0-A316-A9F425AF8028}" type="parTrans" cxnId="{FBFE13D7-6236-4451-A275-F0281DBDBB31}">
      <dgm:prSet/>
      <dgm:spPr/>
      <dgm:t>
        <a:bodyPr/>
        <a:lstStyle/>
        <a:p>
          <a:endParaRPr lang="sv-SE"/>
        </a:p>
      </dgm:t>
    </dgm:pt>
    <dgm:pt modelId="{C23D33B1-7FA1-41F6-BFF0-982CEAF6C7FE}" type="sibTrans" cxnId="{FBFE13D7-6236-4451-A275-F0281DBDBB31}">
      <dgm:prSet/>
      <dgm:spPr/>
      <dgm:t>
        <a:bodyPr/>
        <a:lstStyle/>
        <a:p>
          <a:endParaRPr lang="sv-SE"/>
        </a:p>
      </dgm:t>
    </dgm:pt>
    <dgm:pt modelId="{91852D11-EEF4-49D5-B1C8-DE3790C647C9}">
      <dgm:prSet phldrT="[Text]" custT="1"/>
      <dgm:spPr>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Tafsande, slag, sparkar och hot</a:t>
          </a:r>
        </a:p>
      </dgm:t>
    </dgm:pt>
    <dgm:pt modelId="{BD23C7FD-8D8E-499E-B891-7C41AA0BFFF7}" type="parTrans" cxnId="{1DF03BA8-359D-4D0C-9E62-9F26A0FAA88E}">
      <dgm:prSet/>
      <dgm:spPr/>
      <dgm:t>
        <a:bodyPr/>
        <a:lstStyle/>
        <a:p>
          <a:endParaRPr lang="sv-SE"/>
        </a:p>
      </dgm:t>
    </dgm:pt>
    <dgm:pt modelId="{6707A8E5-B235-436F-B5BF-BF7A9ABB76CE}" type="sibTrans" cxnId="{1DF03BA8-359D-4D0C-9E62-9F26A0FAA88E}">
      <dgm:prSet/>
      <dgm:spPr/>
      <dgm:t>
        <a:bodyPr/>
        <a:lstStyle/>
        <a:p>
          <a:endParaRPr lang="sv-SE"/>
        </a:p>
      </dgm:t>
    </dgm:pt>
    <dgm:pt modelId="{A5FDB118-CD31-49E7-9B81-A260C1F085EB}">
      <dgm:prSet phldrT="[Text]" custT="1"/>
      <dgm:spPr>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Knuffar och muntliga påhopp, skrämma, belägga med skuld och skam</a:t>
          </a:r>
        </a:p>
      </dgm:t>
    </dgm:pt>
    <dgm:pt modelId="{F0D268F4-228A-4F36-BA0A-1D81D483E39B}" type="parTrans" cxnId="{09420DE9-EECD-46EB-9BF2-09DAE9BF3390}">
      <dgm:prSet/>
      <dgm:spPr/>
      <dgm:t>
        <a:bodyPr/>
        <a:lstStyle/>
        <a:p>
          <a:endParaRPr lang="sv-SE"/>
        </a:p>
      </dgm:t>
    </dgm:pt>
    <dgm:pt modelId="{6AB6A47A-D0A7-4BCF-838D-EA39CF0DE468}" type="sibTrans" cxnId="{09420DE9-EECD-46EB-9BF2-09DAE9BF3390}">
      <dgm:prSet/>
      <dgm:spPr/>
      <dgm:t>
        <a:bodyPr/>
        <a:lstStyle/>
        <a:p>
          <a:endParaRPr lang="sv-SE"/>
        </a:p>
      </dgm:t>
    </dgm:pt>
    <dgm:pt modelId="{8AF18A94-608E-4879-8254-1C947A18B438}">
      <dgm:prSet phldrT="[Text]" custT="1"/>
      <dgm:spPr>
        <a:solidFill>
          <a:schemeClr val="accent1">
            <a:hueOff val="0"/>
            <a:satOff val="0"/>
            <a:lumOff val="0"/>
            <a:alpha val="89738"/>
          </a:schemeClr>
        </a:solidFill>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Kränkande bilder, blickar, skämt, kommentarer, himla med ögonen, avbryta</a:t>
          </a:r>
        </a:p>
      </dgm:t>
    </dgm:pt>
    <dgm:pt modelId="{8801228E-F794-483C-B163-55183B5CB901}" type="parTrans" cxnId="{403B9C7C-24F5-4FCA-934E-66CF517FE00A}">
      <dgm:prSet/>
      <dgm:spPr/>
      <dgm:t>
        <a:bodyPr/>
        <a:lstStyle/>
        <a:p>
          <a:endParaRPr lang="sv-SE"/>
        </a:p>
      </dgm:t>
    </dgm:pt>
    <dgm:pt modelId="{8F9F734D-54BD-4310-8ED6-547F3484535C}" type="sibTrans" cxnId="{403B9C7C-24F5-4FCA-934E-66CF517FE00A}">
      <dgm:prSet/>
      <dgm:spPr/>
      <dgm:t>
        <a:bodyPr/>
        <a:lstStyle/>
        <a:p>
          <a:endParaRPr lang="sv-SE"/>
        </a:p>
      </dgm:t>
    </dgm:pt>
    <dgm:pt modelId="{A3D0B81E-0029-4CD4-A6AB-B1DE40FD4925}" type="pres">
      <dgm:prSet presAssocID="{0C7387A8-ECEB-4E03-A4B1-10C0149902D3}" presName="Name0" presStyleCnt="0">
        <dgm:presLayoutVars>
          <dgm:dir/>
          <dgm:animLvl val="lvl"/>
          <dgm:resizeHandles val="exact"/>
        </dgm:presLayoutVars>
      </dgm:prSet>
      <dgm:spPr/>
    </dgm:pt>
    <dgm:pt modelId="{D6C9E2F8-ED36-4CF4-8A2F-9ABEB3E53DBD}" type="pres">
      <dgm:prSet presAssocID="{5999FE1C-7190-41E1-944A-39A58826F9F8}" presName="Name8" presStyleCnt="0"/>
      <dgm:spPr/>
    </dgm:pt>
    <dgm:pt modelId="{6DF8DF21-2DE3-4454-A4E2-8E06A8B53306}" type="pres">
      <dgm:prSet presAssocID="{5999FE1C-7190-41E1-944A-39A58826F9F8}" presName="level" presStyleLbl="node1" presStyleIdx="0" presStyleCnt="5">
        <dgm:presLayoutVars>
          <dgm:chMax val="1"/>
          <dgm:bulletEnabled val="1"/>
        </dgm:presLayoutVars>
      </dgm:prSet>
      <dgm:spPr/>
    </dgm:pt>
    <dgm:pt modelId="{0D73F1DA-B2FE-4A97-B9FC-E0564AD7EC2E}" type="pres">
      <dgm:prSet presAssocID="{5999FE1C-7190-41E1-944A-39A58826F9F8}" presName="levelTx" presStyleLbl="revTx" presStyleIdx="0" presStyleCnt="0">
        <dgm:presLayoutVars>
          <dgm:chMax val="1"/>
          <dgm:bulletEnabled val="1"/>
        </dgm:presLayoutVars>
      </dgm:prSet>
      <dgm:spPr/>
    </dgm:pt>
    <dgm:pt modelId="{231B7D8C-9942-43DA-990C-BC87C157E14E}" type="pres">
      <dgm:prSet presAssocID="{C8079B67-AA8F-4D93-B5A8-740649AC51CE}" presName="Name8" presStyleCnt="0"/>
      <dgm:spPr/>
    </dgm:pt>
    <dgm:pt modelId="{019577D7-F2D1-4F9C-B2AE-FA182785A4EF}" type="pres">
      <dgm:prSet presAssocID="{C8079B67-AA8F-4D93-B5A8-740649AC51CE}" presName="level" presStyleLbl="node1" presStyleIdx="1" presStyleCnt="5">
        <dgm:presLayoutVars>
          <dgm:chMax val="1"/>
          <dgm:bulletEnabled val="1"/>
        </dgm:presLayoutVars>
      </dgm:prSet>
      <dgm:spPr/>
    </dgm:pt>
    <dgm:pt modelId="{F3FF1012-9738-493E-9F33-36B980E2B2F0}" type="pres">
      <dgm:prSet presAssocID="{C8079B67-AA8F-4D93-B5A8-740649AC51CE}" presName="levelTx" presStyleLbl="revTx" presStyleIdx="0" presStyleCnt="0">
        <dgm:presLayoutVars>
          <dgm:chMax val="1"/>
          <dgm:bulletEnabled val="1"/>
        </dgm:presLayoutVars>
      </dgm:prSet>
      <dgm:spPr/>
    </dgm:pt>
    <dgm:pt modelId="{AA908303-126A-45EC-AD9C-A05E0A3E0518}" type="pres">
      <dgm:prSet presAssocID="{91852D11-EEF4-49D5-B1C8-DE3790C647C9}" presName="Name8" presStyleCnt="0"/>
      <dgm:spPr/>
    </dgm:pt>
    <dgm:pt modelId="{44C111FC-719A-4F4B-98D8-82B50584A219}" type="pres">
      <dgm:prSet presAssocID="{91852D11-EEF4-49D5-B1C8-DE3790C647C9}" presName="level" presStyleLbl="node1" presStyleIdx="2" presStyleCnt="5">
        <dgm:presLayoutVars>
          <dgm:chMax val="1"/>
          <dgm:bulletEnabled val="1"/>
        </dgm:presLayoutVars>
      </dgm:prSet>
      <dgm:spPr/>
    </dgm:pt>
    <dgm:pt modelId="{3AA50A8A-937C-45C6-8169-A9FEFAADDFAF}" type="pres">
      <dgm:prSet presAssocID="{91852D11-EEF4-49D5-B1C8-DE3790C647C9}" presName="levelTx" presStyleLbl="revTx" presStyleIdx="0" presStyleCnt="0">
        <dgm:presLayoutVars>
          <dgm:chMax val="1"/>
          <dgm:bulletEnabled val="1"/>
        </dgm:presLayoutVars>
      </dgm:prSet>
      <dgm:spPr/>
    </dgm:pt>
    <dgm:pt modelId="{7AC244EC-AA6C-40CB-9347-EFE20C423E70}" type="pres">
      <dgm:prSet presAssocID="{A5FDB118-CD31-49E7-9B81-A260C1F085EB}" presName="Name8" presStyleCnt="0"/>
      <dgm:spPr/>
    </dgm:pt>
    <dgm:pt modelId="{9A22C3D4-6436-4D0F-8B72-CD2A1343EC9B}" type="pres">
      <dgm:prSet presAssocID="{A5FDB118-CD31-49E7-9B81-A260C1F085EB}" presName="level" presStyleLbl="node1" presStyleIdx="3" presStyleCnt="5">
        <dgm:presLayoutVars>
          <dgm:chMax val="1"/>
          <dgm:bulletEnabled val="1"/>
        </dgm:presLayoutVars>
      </dgm:prSet>
      <dgm:spPr/>
    </dgm:pt>
    <dgm:pt modelId="{C0ADE81C-2F60-4843-8297-E06BCE46F77F}" type="pres">
      <dgm:prSet presAssocID="{A5FDB118-CD31-49E7-9B81-A260C1F085EB}" presName="levelTx" presStyleLbl="revTx" presStyleIdx="0" presStyleCnt="0">
        <dgm:presLayoutVars>
          <dgm:chMax val="1"/>
          <dgm:bulletEnabled val="1"/>
        </dgm:presLayoutVars>
      </dgm:prSet>
      <dgm:spPr/>
    </dgm:pt>
    <dgm:pt modelId="{1E7AFC2D-1FEC-422C-BED7-12908B15F3DD}" type="pres">
      <dgm:prSet presAssocID="{8AF18A94-608E-4879-8254-1C947A18B438}" presName="Name8" presStyleCnt="0"/>
      <dgm:spPr/>
    </dgm:pt>
    <dgm:pt modelId="{C22A27F4-8E67-4427-A4BA-271CF8D7FAA4}" type="pres">
      <dgm:prSet presAssocID="{8AF18A94-608E-4879-8254-1C947A18B438}" presName="level" presStyleLbl="node1" presStyleIdx="4" presStyleCnt="5">
        <dgm:presLayoutVars>
          <dgm:chMax val="1"/>
          <dgm:bulletEnabled val="1"/>
        </dgm:presLayoutVars>
      </dgm:prSet>
      <dgm:spPr/>
    </dgm:pt>
    <dgm:pt modelId="{88660D27-731F-414A-97D1-69C4FDAABA97}" type="pres">
      <dgm:prSet presAssocID="{8AF18A94-608E-4879-8254-1C947A18B438}" presName="levelTx" presStyleLbl="revTx" presStyleIdx="0" presStyleCnt="0">
        <dgm:presLayoutVars>
          <dgm:chMax val="1"/>
          <dgm:bulletEnabled val="1"/>
        </dgm:presLayoutVars>
      </dgm:prSet>
      <dgm:spPr/>
    </dgm:pt>
  </dgm:ptLst>
  <dgm:cxnLst>
    <dgm:cxn modelId="{FFB21001-F8F7-2D4C-A2DC-BF344DA3E2E2}" type="presOf" srcId="{91852D11-EEF4-49D5-B1C8-DE3790C647C9}" destId="{3AA50A8A-937C-45C6-8169-A9FEFAADDFAF}" srcOrd="1" destOrd="0" presId="urn:microsoft.com/office/officeart/2005/8/layout/pyramid1"/>
    <dgm:cxn modelId="{ED59A064-2CF2-B046-890E-A7ED2E416328}" type="presOf" srcId="{5999FE1C-7190-41E1-944A-39A58826F9F8}" destId="{0D73F1DA-B2FE-4A97-B9FC-E0564AD7EC2E}" srcOrd="1" destOrd="0" presId="urn:microsoft.com/office/officeart/2005/8/layout/pyramid1"/>
    <dgm:cxn modelId="{88A23C49-1E25-9D4B-B5C6-5ECD2E82E422}" type="presOf" srcId="{A5FDB118-CD31-49E7-9B81-A260C1F085EB}" destId="{9A22C3D4-6436-4D0F-8B72-CD2A1343EC9B}" srcOrd="0" destOrd="0" presId="urn:microsoft.com/office/officeart/2005/8/layout/pyramid1"/>
    <dgm:cxn modelId="{44E5F16C-04F4-7D4B-A1D3-BA512565E4A4}" type="presOf" srcId="{91852D11-EEF4-49D5-B1C8-DE3790C647C9}" destId="{44C111FC-719A-4F4B-98D8-82B50584A219}" srcOrd="0" destOrd="0" presId="urn:microsoft.com/office/officeart/2005/8/layout/pyramid1"/>
    <dgm:cxn modelId="{7B80EF72-B053-40BE-BC34-7E087FDB6418}" type="presOf" srcId="{0C7387A8-ECEB-4E03-A4B1-10C0149902D3}" destId="{A3D0B81E-0029-4CD4-A6AB-B1DE40FD4925}" srcOrd="0" destOrd="0" presId="urn:microsoft.com/office/officeart/2005/8/layout/pyramid1"/>
    <dgm:cxn modelId="{403B9C7C-24F5-4FCA-934E-66CF517FE00A}" srcId="{0C7387A8-ECEB-4E03-A4B1-10C0149902D3}" destId="{8AF18A94-608E-4879-8254-1C947A18B438}" srcOrd="4" destOrd="0" parTransId="{8801228E-F794-483C-B163-55183B5CB901}" sibTransId="{8F9F734D-54BD-4310-8ED6-547F3484535C}"/>
    <dgm:cxn modelId="{22030780-75EC-0E42-BC1D-1F6DBD987AAB}" type="presOf" srcId="{C8079B67-AA8F-4D93-B5A8-740649AC51CE}" destId="{019577D7-F2D1-4F9C-B2AE-FA182785A4EF}" srcOrd="0" destOrd="0" presId="urn:microsoft.com/office/officeart/2005/8/layout/pyramid1"/>
    <dgm:cxn modelId="{BF368A86-A6C3-A94B-A6F2-97C880E7CBF3}" type="presOf" srcId="{8AF18A94-608E-4879-8254-1C947A18B438}" destId="{C22A27F4-8E67-4427-A4BA-271CF8D7FAA4}" srcOrd="0" destOrd="0" presId="urn:microsoft.com/office/officeart/2005/8/layout/pyramid1"/>
    <dgm:cxn modelId="{1DF03BA8-359D-4D0C-9E62-9F26A0FAA88E}" srcId="{0C7387A8-ECEB-4E03-A4B1-10C0149902D3}" destId="{91852D11-EEF4-49D5-B1C8-DE3790C647C9}" srcOrd="2" destOrd="0" parTransId="{BD23C7FD-8D8E-499E-B891-7C41AA0BFFF7}" sibTransId="{6707A8E5-B235-436F-B5BF-BF7A9ABB76CE}"/>
    <dgm:cxn modelId="{D9E9DACC-C878-1B47-BC0A-1EA1A13DA240}" type="presOf" srcId="{8AF18A94-608E-4879-8254-1C947A18B438}" destId="{88660D27-731F-414A-97D1-69C4FDAABA97}" srcOrd="1" destOrd="0" presId="urn:microsoft.com/office/officeart/2005/8/layout/pyramid1"/>
    <dgm:cxn modelId="{4D4825D6-9F7E-9E45-94C5-732EA2A42D5D}" type="presOf" srcId="{A5FDB118-CD31-49E7-9B81-A260C1F085EB}" destId="{C0ADE81C-2F60-4843-8297-E06BCE46F77F}" srcOrd="1" destOrd="0" presId="urn:microsoft.com/office/officeart/2005/8/layout/pyramid1"/>
    <dgm:cxn modelId="{FBFE13D7-6236-4451-A275-F0281DBDBB31}" srcId="{0C7387A8-ECEB-4E03-A4B1-10C0149902D3}" destId="{C8079B67-AA8F-4D93-B5A8-740649AC51CE}" srcOrd="1" destOrd="0" parTransId="{8CE69AC6-57C6-4FE0-A316-A9F425AF8028}" sibTransId="{C23D33B1-7FA1-41F6-BFF0-982CEAF6C7FE}"/>
    <dgm:cxn modelId="{90BF97E4-A880-4D00-AD08-9DC8D5082B04}" srcId="{0C7387A8-ECEB-4E03-A4B1-10C0149902D3}" destId="{5999FE1C-7190-41E1-944A-39A58826F9F8}" srcOrd="0" destOrd="0" parTransId="{40DDD1AB-4314-40A2-A170-D662859C2E67}" sibTransId="{281A7BA3-1DB6-4C0A-801C-9F5C62557804}"/>
    <dgm:cxn modelId="{09420DE9-EECD-46EB-9BF2-09DAE9BF3390}" srcId="{0C7387A8-ECEB-4E03-A4B1-10C0149902D3}" destId="{A5FDB118-CD31-49E7-9B81-A260C1F085EB}" srcOrd="3" destOrd="0" parTransId="{F0D268F4-228A-4F36-BA0A-1D81D483E39B}" sibTransId="{6AB6A47A-D0A7-4BCF-838D-EA39CF0DE468}"/>
    <dgm:cxn modelId="{19DB1BF0-A311-4743-9CD3-BDE0F72BF337}" type="presOf" srcId="{5999FE1C-7190-41E1-944A-39A58826F9F8}" destId="{6DF8DF21-2DE3-4454-A4E2-8E06A8B53306}" srcOrd="0" destOrd="0" presId="urn:microsoft.com/office/officeart/2005/8/layout/pyramid1"/>
    <dgm:cxn modelId="{24EB9DF0-2182-3D48-8189-FB1EC517B084}" type="presOf" srcId="{C8079B67-AA8F-4D93-B5A8-740649AC51CE}" destId="{F3FF1012-9738-493E-9F33-36B980E2B2F0}" srcOrd="1" destOrd="0" presId="urn:microsoft.com/office/officeart/2005/8/layout/pyramid1"/>
    <dgm:cxn modelId="{B2EC3B6F-9913-4F4D-8E4C-CE6D79DB4976}" type="presParOf" srcId="{A3D0B81E-0029-4CD4-A6AB-B1DE40FD4925}" destId="{D6C9E2F8-ED36-4CF4-8A2F-9ABEB3E53DBD}" srcOrd="0" destOrd="0" presId="urn:microsoft.com/office/officeart/2005/8/layout/pyramid1"/>
    <dgm:cxn modelId="{0DF980A9-5224-FE49-B0FE-CE05E160909D}" type="presParOf" srcId="{D6C9E2F8-ED36-4CF4-8A2F-9ABEB3E53DBD}" destId="{6DF8DF21-2DE3-4454-A4E2-8E06A8B53306}" srcOrd="0" destOrd="0" presId="urn:microsoft.com/office/officeart/2005/8/layout/pyramid1"/>
    <dgm:cxn modelId="{F4DA818A-7044-DF46-A541-03B601A82EB8}" type="presParOf" srcId="{D6C9E2F8-ED36-4CF4-8A2F-9ABEB3E53DBD}" destId="{0D73F1DA-B2FE-4A97-B9FC-E0564AD7EC2E}" srcOrd="1" destOrd="0" presId="urn:microsoft.com/office/officeart/2005/8/layout/pyramid1"/>
    <dgm:cxn modelId="{21F4AB1B-A81B-2343-BA6F-E5F8E8EDBC99}" type="presParOf" srcId="{A3D0B81E-0029-4CD4-A6AB-B1DE40FD4925}" destId="{231B7D8C-9942-43DA-990C-BC87C157E14E}" srcOrd="1" destOrd="0" presId="urn:microsoft.com/office/officeart/2005/8/layout/pyramid1"/>
    <dgm:cxn modelId="{38187630-B72C-3F46-81A0-4C3C61DFDC9C}" type="presParOf" srcId="{231B7D8C-9942-43DA-990C-BC87C157E14E}" destId="{019577D7-F2D1-4F9C-B2AE-FA182785A4EF}" srcOrd="0" destOrd="0" presId="urn:microsoft.com/office/officeart/2005/8/layout/pyramid1"/>
    <dgm:cxn modelId="{563F0428-7A78-BD4A-9D1A-3B966DE1FECB}" type="presParOf" srcId="{231B7D8C-9942-43DA-990C-BC87C157E14E}" destId="{F3FF1012-9738-493E-9F33-36B980E2B2F0}" srcOrd="1" destOrd="0" presId="urn:microsoft.com/office/officeart/2005/8/layout/pyramid1"/>
    <dgm:cxn modelId="{8B2E40E9-AE36-0445-BAC2-6A56F5213246}" type="presParOf" srcId="{A3D0B81E-0029-4CD4-A6AB-B1DE40FD4925}" destId="{AA908303-126A-45EC-AD9C-A05E0A3E0518}" srcOrd="2" destOrd="0" presId="urn:microsoft.com/office/officeart/2005/8/layout/pyramid1"/>
    <dgm:cxn modelId="{CD3C3341-0601-F94E-BC3A-0DD01231A2FF}" type="presParOf" srcId="{AA908303-126A-45EC-AD9C-A05E0A3E0518}" destId="{44C111FC-719A-4F4B-98D8-82B50584A219}" srcOrd="0" destOrd="0" presId="urn:microsoft.com/office/officeart/2005/8/layout/pyramid1"/>
    <dgm:cxn modelId="{B7D47217-9D54-3746-A0ED-761CBBB95F80}" type="presParOf" srcId="{AA908303-126A-45EC-AD9C-A05E0A3E0518}" destId="{3AA50A8A-937C-45C6-8169-A9FEFAADDFAF}" srcOrd="1" destOrd="0" presId="urn:microsoft.com/office/officeart/2005/8/layout/pyramid1"/>
    <dgm:cxn modelId="{2F2ED331-382B-FF48-873E-005E616BBA79}" type="presParOf" srcId="{A3D0B81E-0029-4CD4-A6AB-B1DE40FD4925}" destId="{7AC244EC-AA6C-40CB-9347-EFE20C423E70}" srcOrd="3" destOrd="0" presId="urn:microsoft.com/office/officeart/2005/8/layout/pyramid1"/>
    <dgm:cxn modelId="{128ED783-6A3B-ED43-9CFA-3416965E063C}" type="presParOf" srcId="{7AC244EC-AA6C-40CB-9347-EFE20C423E70}" destId="{9A22C3D4-6436-4D0F-8B72-CD2A1343EC9B}" srcOrd="0" destOrd="0" presId="urn:microsoft.com/office/officeart/2005/8/layout/pyramid1"/>
    <dgm:cxn modelId="{867BFFBD-CED1-FC46-850B-EBBBA1BD9F5F}" type="presParOf" srcId="{7AC244EC-AA6C-40CB-9347-EFE20C423E70}" destId="{C0ADE81C-2F60-4843-8297-E06BCE46F77F}" srcOrd="1" destOrd="0" presId="urn:microsoft.com/office/officeart/2005/8/layout/pyramid1"/>
    <dgm:cxn modelId="{AAD632BE-E2A0-A44F-A125-445B27BD4C4D}" type="presParOf" srcId="{A3D0B81E-0029-4CD4-A6AB-B1DE40FD4925}" destId="{1E7AFC2D-1FEC-422C-BED7-12908B15F3DD}" srcOrd="4" destOrd="0" presId="urn:microsoft.com/office/officeart/2005/8/layout/pyramid1"/>
    <dgm:cxn modelId="{4BC06142-DDBF-5740-92F9-40E07D2FCD32}" type="presParOf" srcId="{1E7AFC2D-1FEC-422C-BED7-12908B15F3DD}" destId="{C22A27F4-8E67-4427-A4BA-271CF8D7FAA4}" srcOrd="0" destOrd="0" presId="urn:microsoft.com/office/officeart/2005/8/layout/pyramid1"/>
    <dgm:cxn modelId="{ACB597AC-3524-7E44-BB5F-841863FBC6BE}" type="presParOf" srcId="{1E7AFC2D-1FEC-422C-BED7-12908B15F3DD}" destId="{88660D27-731F-414A-97D1-69C4FDAABA97}" srcOrd="1" destOrd="0" presId="urn:microsoft.com/office/officeart/2005/8/layout/pyramid1"/>
  </dgm:cxnLst>
  <dgm:bg>
    <a:solidFill>
      <a:schemeClr val="accent1">
        <a:hueOff val="0"/>
        <a:satOff val="0"/>
        <a:lumOff val="0"/>
        <a:alpha val="68555"/>
      </a:schemeClr>
    </a:solidFill>
  </dgm:bg>
  <dgm:whole>
    <a:ln w="3810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C18F9-6DD9-4C39-AC83-DBEF2D756017}">
      <dsp:nvSpPr>
        <dsp:cNvPr id="0" name=""/>
        <dsp:cNvSpPr/>
      </dsp:nvSpPr>
      <dsp:spPr>
        <a:xfrm rot="3048916">
          <a:off x="3731170" y="4907704"/>
          <a:ext cx="3015769" cy="18940"/>
        </a:xfrm>
        <a:custGeom>
          <a:avLst/>
          <a:gdLst/>
          <a:ahLst/>
          <a:cxnLst/>
          <a:rect l="0" t="0" r="0" b="0"/>
          <a:pathLst>
            <a:path>
              <a:moveTo>
                <a:pt x="0" y="9470"/>
              </a:moveTo>
              <a:lnTo>
                <a:pt x="3015769" y="9470"/>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601828-405B-47F7-A5A2-C74832B68A90}">
      <dsp:nvSpPr>
        <dsp:cNvPr id="0" name=""/>
        <dsp:cNvSpPr/>
      </dsp:nvSpPr>
      <dsp:spPr>
        <a:xfrm rot="2176894">
          <a:off x="4070319" y="4519431"/>
          <a:ext cx="3003053" cy="18940"/>
        </a:xfrm>
        <a:custGeom>
          <a:avLst/>
          <a:gdLst/>
          <a:ahLst/>
          <a:cxnLst/>
          <a:rect l="0" t="0" r="0" b="0"/>
          <a:pathLst>
            <a:path>
              <a:moveTo>
                <a:pt x="0" y="9470"/>
              </a:moveTo>
              <a:lnTo>
                <a:pt x="3003053" y="9470"/>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1D5CDF-391D-4519-8655-257B44C822D3}">
      <dsp:nvSpPr>
        <dsp:cNvPr id="0" name=""/>
        <dsp:cNvSpPr/>
      </dsp:nvSpPr>
      <dsp:spPr>
        <a:xfrm rot="1313527">
          <a:off x="4252814" y="4057568"/>
          <a:ext cx="3012595" cy="18940"/>
        </a:xfrm>
        <a:custGeom>
          <a:avLst/>
          <a:gdLst/>
          <a:ahLst/>
          <a:cxnLst/>
          <a:rect l="0" t="0" r="0" b="0"/>
          <a:pathLst>
            <a:path>
              <a:moveTo>
                <a:pt x="0" y="9470"/>
              </a:moveTo>
              <a:lnTo>
                <a:pt x="3012595" y="9470"/>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23FEEC-B157-4905-B6F9-B1B8C1C44978}">
      <dsp:nvSpPr>
        <dsp:cNvPr id="0" name=""/>
        <dsp:cNvSpPr/>
      </dsp:nvSpPr>
      <dsp:spPr>
        <a:xfrm rot="439128">
          <a:off x="4349169" y="3576680"/>
          <a:ext cx="3011475" cy="18940"/>
        </a:xfrm>
        <a:custGeom>
          <a:avLst/>
          <a:gdLst/>
          <a:ahLst/>
          <a:cxnLst/>
          <a:rect l="0" t="0" r="0" b="0"/>
          <a:pathLst>
            <a:path>
              <a:moveTo>
                <a:pt x="0" y="9470"/>
              </a:moveTo>
              <a:lnTo>
                <a:pt x="3011475" y="9470"/>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94E493-1B57-424D-8767-C21D1E451B7C}">
      <dsp:nvSpPr>
        <dsp:cNvPr id="0" name=""/>
        <dsp:cNvSpPr/>
      </dsp:nvSpPr>
      <dsp:spPr>
        <a:xfrm rot="21160872">
          <a:off x="4349169" y="3088698"/>
          <a:ext cx="3011475" cy="18940"/>
        </a:xfrm>
        <a:custGeom>
          <a:avLst/>
          <a:gdLst/>
          <a:ahLst/>
          <a:cxnLst/>
          <a:rect l="0" t="0" r="0" b="0"/>
          <a:pathLst>
            <a:path>
              <a:moveTo>
                <a:pt x="0" y="9470"/>
              </a:moveTo>
              <a:lnTo>
                <a:pt x="3011475" y="9470"/>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925BCA-57CD-48DF-9EA9-BBEEF07E53B2}">
      <dsp:nvSpPr>
        <dsp:cNvPr id="0" name=""/>
        <dsp:cNvSpPr/>
      </dsp:nvSpPr>
      <dsp:spPr>
        <a:xfrm rot="20286473">
          <a:off x="4252814" y="2607811"/>
          <a:ext cx="3012595" cy="18940"/>
        </a:xfrm>
        <a:custGeom>
          <a:avLst/>
          <a:gdLst/>
          <a:ahLst/>
          <a:cxnLst/>
          <a:rect l="0" t="0" r="0" b="0"/>
          <a:pathLst>
            <a:path>
              <a:moveTo>
                <a:pt x="0" y="9470"/>
              </a:moveTo>
              <a:lnTo>
                <a:pt x="3012595" y="9470"/>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2F021D-7203-446D-B628-F7C5AA0B5FDB}">
      <dsp:nvSpPr>
        <dsp:cNvPr id="0" name=""/>
        <dsp:cNvSpPr/>
      </dsp:nvSpPr>
      <dsp:spPr>
        <a:xfrm rot="19423106">
          <a:off x="4070319" y="2145948"/>
          <a:ext cx="3003053" cy="18940"/>
        </a:xfrm>
        <a:custGeom>
          <a:avLst/>
          <a:gdLst/>
          <a:ahLst/>
          <a:cxnLst/>
          <a:rect l="0" t="0" r="0" b="0"/>
          <a:pathLst>
            <a:path>
              <a:moveTo>
                <a:pt x="0" y="9470"/>
              </a:moveTo>
              <a:lnTo>
                <a:pt x="3003053" y="9470"/>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EFA174-BD42-48FB-8FE6-18ED49984CA0}">
      <dsp:nvSpPr>
        <dsp:cNvPr id="0" name=""/>
        <dsp:cNvSpPr/>
      </dsp:nvSpPr>
      <dsp:spPr>
        <a:xfrm rot="18576507">
          <a:off x="3736876" y="1747872"/>
          <a:ext cx="3059588" cy="18940"/>
        </a:xfrm>
        <a:custGeom>
          <a:avLst/>
          <a:gdLst/>
          <a:ahLst/>
          <a:cxnLst/>
          <a:rect l="0" t="0" r="0" b="0"/>
          <a:pathLst>
            <a:path>
              <a:moveTo>
                <a:pt x="0" y="9470"/>
              </a:moveTo>
              <a:lnTo>
                <a:pt x="3059588" y="9470"/>
              </a:lnTo>
            </a:path>
          </a:pathLst>
        </a:cu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E985F7-88B3-4F22-BCEE-4BAD785920F9}">
      <dsp:nvSpPr>
        <dsp:cNvPr id="0" name=""/>
        <dsp:cNvSpPr/>
      </dsp:nvSpPr>
      <dsp:spPr>
        <a:xfrm>
          <a:off x="1995304" y="1446806"/>
          <a:ext cx="3919796" cy="3790707"/>
        </a:xfrm>
        <a:prstGeom prst="ellipse">
          <a:avLst/>
        </a:prstGeom>
        <a:blipFill>
          <a:blip xmlns:r="http://schemas.openxmlformats.org/officeDocument/2006/relationships" r:embed="rId1"/>
          <a:srcRect/>
          <a:stretch>
            <a:fillRect t="-2000" b="-2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5E7BBD9-48B8-4420-95C3-C2A766D7879D}">
      <dsp:nvSpPr>
        <dsp:cNvPr id="0" name=""/>
        <dsp:cNvSpPr/>
      </dsp:nvSpPr>
      <dsp:spPr>
        <a:xfrm>
          <a:off x="6124217" y="3594"/>
          <a:ext cx="649750" cy="649750"/>
        </a:xfrm>
        <a:prstGeom prst="ellipse">
          <a:avLst/>
        </a:prstGeom>
        <a:solidFill>
          <a:schemeClr val="accent6">
            <a:shade val="50000"/>
            <a:hueOff val="-119276"/>
            <a:satOff val="-7236"/>
            <a:lumOff val="1058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sv-SE" sz="500" kern="1200"/>
            <a:t>Fysiskt </a:t>
          </a:r>
          <a:endParaRPr lang="sv-SE" sz="500" kern="1200" dirty="0"/>
        </a:p>
      </dsp:txBody>
      <dsp:txXfrm>
        <a:off x="6219371" y="98748"/>
        <a:ext cx="459442" cy="459442"/>
      </dsp:txXfrm>
    </dsp:sp>
    <dsp:sp modelId="{D350366F-C4A4-4B54-AF45-9EAC8FC45817}">
      <dsp:nvSpPr>
        <dsp:cNvPr id="0" name=""/>
        <dsp:cNvSpPr/>
      </dsp:nvSpPr>
      <dsp:spPr>
        <a:xfrm>
          <a:off x="6719267" y="749762"/>
          <a:ext cx="649750" cy="649750"/>
        </a:xfrm>
        <a:prstGeom prst="ellipse">
          <a:avLst/>
        </a:prstGeom>
        <a:solidFill>
          <a:schemeClr val="accent6">
            <a:shade val="50000"/>
            <a:hueOff val="-238552"/>
            <a:satOff val="-14472"/>
            <a:lumOff val="211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sv-SE" sz="500" kern="1200" dirty="0"/>
            <a:t>Psykiskt </a:t>
          </a:r>
        </a:p>
      </dsp:txBody>
      <dsp:txXfrm>
        <a:off x="6814421" y="844916"/>
        <a:ext cx="459442" cy="459442"/>
      </dsp:txXfrm>
    </dsp:sp>
    <dsp:sp modelId="{6127C0B9-B8A3-4E1F-B9BB-890F11C1BED2}">
      <dsp:nvSpPr>
        <dsp:cNvPr id="0" name=""/>
        <dsp:cNvSpPr/>
      </dsp:nvSpPr>
      <dsp:spPr>
        <a:xfrm>
          <a:off x="7133359" y="1609634"/>
          <a:ext cx="649750" cy="649750"/>
        </a:xfrm>
        <a:prstGeom prst="ellipse">
          <a:avLst/>
        </a:prstGeom>
        <a:solidFill>
          <a:schemeClr val="accent6">
            <a:shade val="50000"/>
            <a:hueOff val="-357828"/>
            <a:satOff val="-21707"/>
            <a:lumOff val="3174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sv-SE" sz="500" kern="1200" dirty="0"/>
            <a:t>Sexuellt </a:t>
          </a:r>
        </a:p>
      </dsp:txBody>
      <dsp:txXfrm>
        <a:off x="7228513" y="1704788"/>
        <a:ext cx="459442" cy="459442"/>
      </dsp:txXfrm>
    </dsp:sp>
    <dsp:sp modelId="{6CC8C337-87DF-4970-871E-43DAC16A6EE9}">
      <dsp:nvSpPr>
        <dsp:cNvPr id="0" name=""/>
        <dsp:cNvSpPr/>
      </dsp:nvSpPr>
      <dsp:spPr>
        <a:xfrm>
          <a:off x="7345730" y="2540091"/>
          <a:ext cx="649750" cy="649750"/>
        </a:xfrm>
        <a:prstGeom prst="ellipse">
          <a:avLst/>
        </a:prstGeom>
        <a:solidFill>
          <a:schemeClr val="accent6">
            <a:shade val="50000"/>
            <a:hueOff val="-477104"/>
            <a:satOff val="-28943"/>
            <a:lumOff val="4233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sv-SE" sz="500" kern="1200" dirty="0"/>
            <a:t>Digitalt </a:t>
          </a:r>
        </a:p>
      </dsp:txBody>
      <dsp:txXfrm>
        <a:off x="7440884" y="2635245"/>
        <a:ext cx="459442" cy="459442"/>
      </dsp:txXfrm>
    </dsp:sp>
    <dsp:sp modelId="{29CD2E7E-1416-453C-B4D5-698F7CD9615E}">
      <dsp:nvSpPr>
        <dsp:cNvPr id="0" name=""/>
        <dsp:cNvSpPr/>
      </dsp:nvSpPr>
      <dsp:spPr>
        <a:xfrm>
          <a:off x="7345730" y="3494477"/>
          <a:ext cx="649750" cy="649750"/>
        </a:xfrm>
        <a:prstGeom prst="ellipse">
          <a:avLst/>
        </a:prstGeom>
        <a:solidFill>
          <a:schemeClr val="accent6">
            <a:shade val="50000"/>
            <a:hueOff val="-477104"/>
            <a:satOff val="-28943"/>
            <a:lumOff val="4233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sv-SE" sz="500" kern="1200" dirty="0"/>
            <a:t>Ekonomiskt</a:t>
          </a:r>
        </a:p>
      </dsp:txBody>
      <dsp:txXfrm>
        <a:off x="7440884" y="3589631"/>
        <a:ext cx="459442" cy="459442"/>
      </dsp:txXfrm>
    </dsp:sp>
    <dsp:sp modelId="{3FECF6D1-1F20-4219-AE50-3553A8DFEADA}">
      <dsp:nvSpPr>
        <dsp:cNvPr id="0" name=""/>
        <dsp:cNvSpPr/>
      </dsp:nvSpPr>
      <dsp:spPr>
        <a:xfrm>
          <a:off x="7133359" y="4424934"/>
          <a:ext cx="649750" cy="649750"/>
        </a:xfrm>
        <a:prstGeom prst="ellipse">
          <a:avLst/>
        </a:prstGeom>
        <a:solidFill>
          <a:schemeClr val="accent6">
            <a:shade val="50000"/>
            <a:hueOff val="-357828"/>
            <a:satOff val="-21707"/>
            <a:lumOff val="3174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sv-SE" sz="500" kern="1200"/>
            <a:t>Försummelse</a:t>
          </a:r>
          <a:endParaRPr lang="sv-SE" sz="500" kern="1200" dirty="0"/>
        </a:p>
      </dsp:txBody>
      <dsp:txXfrm>
        <a:off x="7228513" y="4520088"/>
        <a:ext cx="459442" cy="459442"/>
      </dsp:txXfrm>
    </dsp:sp>
    <dsp:sp modelId="{2F191D6B-E8EB-40A2-AFB2-B7631542DC1C}">
      <dsp:nvSpPr>
        <dsp:cNvPr id="0" name=""/>
        <dsp:cNvSpPr/>
      </dsp:nvSpPr>
      <dsp:spPr>
        <a:xfrm>
          <a:off x="6719267" y="5284806"/>
          <a:ext cx="649750" cy="649750"/>
        </a:xfrm>
        <a:prstGeom prst="ellipse">
          <a:avLst/>
        </a:prstGeom>
        <a:solidFill>
          <a:schemeClr val="accent6">
            <a:shade val="50000"/>
            <a:hueOff val="-238552"/>
            <a:satOff val="-14472"/>
            <a:lumOff val="211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sv-SE" sz="500" kern="1200" dirty="0"/>
            <a:t>Materiellt</a:t>
          </a:r>
        </a:p>
      </dsp:txBody>
      <dsp:txXfrm>
        <a:off x="6814421" y="5379960"/>
        <a:ext cx="459442" cy="459442"/>
      </dsp:txXfrm>
    </dsp:sp>
    <dsp:sp modelId="{627724D1-3433-4063-A539-CCC86EE2F524}">
      <dsp:nvSpPr>
        <dsp:cNvPr id="0" name=""/>
        <dsp:cNvSpPr/>
      </dsp:nvSpPr>
      <dsp:spPr>
        <a:xfrm>
          <a:off x="6063572" y="6007649"/>
          <a:ext cx="696400" cy="696400"/>
        </a:xfrm>
        <a:prstGeom prst="ellipse">
          <a:avLst/>
        </a:prstGeom>
        <a:solidFill>
          <a:schemeClr val="accent6">
            <a:shade val="50000"/>
            <a:hueOff val="-119276"/>
            <a:satOff val="-7236"/>
            <a:lumOff val="1058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sv-SE" sz="500" kern="1200"/>
            <a:t>Hedersrelaterat  </a:t>
          </a:r>
          <a:endParaRPr lang="sv-SE" sz="500" kern="1200" dirty="0"/>
        </a:p>
      </dsp:txBody>
      <dsp:txXfrm>
        <a:off x="6165557" y="6109634"/>
        <a:ext cx="492430" cy="492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8DF21-2DE3-4454-A4E2-8E06A8B53306}">
      <dsp:nvSpPr>
        <dsp:cNvPr id="0" name=""/>
        <dsp:cNvSpPr/>
      </dsp:nvSpPr>
      <dsp:spPr>
        <a:xfrm>
          <a:off x="2804160" y="0"/>
          <a:ext cx="1402079" cy="1053910"/>
        </a:xfrm>
        <a:prstGeom prst="trapezoid">
          <a:avLst>
            <a:gd name="adj" fmla="val 66518"/>
          </a:avLst>
        </a:prstGeom>
        <a:solidFill>
          <a:schemeClr val="accent1">
            <a:alpha val="90000"/>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Mord</a:t>
          </a:r>
          <a:r>
            <a:rPr lang="sv-SE" sz="2100" kern="1200" dirty="0"/>
            <a:t> </a:t>
          </a:r>
        </a:p>
      </dsp:txBody>
      <dsp:txXfrm>
        <a:off x="2804160" y="0"/>
        <a:ext cx="1402079" cy="1053910"/>
      </dsp:txXfrm>
    </dsp:sp>
    <dsp:sp modelId="{019577D7-F2D1-4F9C-B2AE-FA182785A4EF}">
      <dsp:nvSpPr>
        <dsp:cNvPr id="0" name=""/>
        <dsp:cNvSpPr/>
      </dsp:nvSpPr>
      <dsp:spPr>
        <a:xfrm>
          <a:off x="2103120" y="1053910"/>
          <a:ext cx="2804159" cy="1053910"/>
        </a:xfrm>
        <a:prstGeom prst="trapezoid">
          <a:avLst>
            <a:gd name="adj" fmla="val 66518"/>
          </a:avLst>
        </a:prstGeom>
        <a:solidFill>
          <a:schemeClr val="accent1">
            <a:alpha val="90000"/>
            <a:hueOff val="0"/>
            <a:satOff val="0"/>
            <a:lumOff val="0"/>
            <a:alphaOff val="-1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Övergrepp, misshandel och våldtäkt  </a:t>
          </a:r>
        </a:p>
      </dsp:txBody>
      <dsp:txXfrm>
        <a:off x="2593848" y="1053910"/>
        <a:ext cx="1822704" cy="1053910"/>
      </dsp:txXfrm>
    </dsp:sp>
    <dsp:sp modelId="{44C111FC-719A-4F4B-98D8-82B50584A219}">
      <dsp:nvSpPr>
        <dsp:cNvPr id="0" name=""/>
        <dsp:cNvSpPr/>
      </dsp:nvSpPr>
      <dsp:spPr>
        <a:xfrm>
          <a:off x="1402080" y="2107821"/>
          <a:ext cx="4206239" cy="1053910"/>
        </a:xfrm>
        <a:prstGeom prst="trapezoid">
          <a:avLst>
            <a:gd name="adj" fmla="val 66518"/>
          </a:avLst>
        </a:prstGeom>
        <a:solidFill>
          <a:schemeClr val="accent1">
            <a:alpha val="90000"/>
            <a:hueOff val="0"/>
            <a:satOff val="0"/>
            <a:lumOff val="0"/>
            <a:alphaOff val="-2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Tafsande, slag, sparkar och hot</a:t>
          </a:r>
        </a:p>
      </dsp:txBody>
      <dsp:txXfrm>
        <a:off x="2138171" y="2107821"/>
        <a:ext cx="2734056" cy="1053910"/>
      </dsp:txXfrm>
    </dsp:sp>
    <dsp:sp modelId="{9A22C3D4-6436-4D0F-8B72-CD2A1343EC9B}">
      <dsp:nvSpPr>
        <dsp:cNvPr id="0" name=""/>
        <dsp:cNvSpPr/>
      </dsp:nvSpPr>
      <dsp:spPr>
        <a:xfrm>
          <a:off x="701040" y="3161732"/>
          <a:ext cx="5608319" cy="1053910"/>
        </a:xfrm>
        <a:prstGeom prst="trapezoid">
          <a:avLst>
            <a:gd name="adj" fmla="val 66518"/>
          </a:avLst>
        </a:prstGeom>
        <a:solidFill>
          <a:schemeClr val="accent1">
            <a:alpha val="90000"/>
            <a:hueOff val="0"/>
            <a:satOff val="0"/>
            <a:lumOff val="0"/>
            <a:alphaOff val="-3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Knuffar och muntliga påhopp, skrämma, belägga med skuld och skam</a:t>
          </a:r>
        </a:p>
      </dsp:txBody>
      <dsp:txXfrm>
        <a:off x="1682496" y="3161732"/>
        <a:ext cx="3645408" cy="1053910"/>
      </dsp:txXfrm>
    </dsp:sp>
    <dsp:sp modelId="{C22A27F4-8E67-4427-A4BA-271CF8D7FAA4}">
      <dsp:nvSpPr>
        <dsp:cNvPr id="0" name=""/>
        <dsp:cNvSpPr/>
      </dsp:nvSpPr>
      <dsp:spPr>
        <a:xfrm>
          <a:off x="0" y="4215643"/>
          <a:ext cx="7010400" cy="1053910"/>
        </a:xfrm>
        <a:prstGeom prst="trapezoid">
          <a:avLst>
            <a:gd name="adj" fmla="val 66518"/>
          </a:avLst>
        </a:prstGeom>
        <a:solidFill>
          <a:schemeClr val="accent1">
            <a:hueOff val="0"/>
            <a:satOff val="0"/>
            <a:lumOff val="0"/>
            <a:alpha val="89738"/>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Kränkande bilder, blickar, skämt, kommentarer, himla med ögonen, avbryta</a:t>
          </a:r>
        </a:p>
      </dsp:txBody>
      <dsp:txXfrm>
        <a:off x="1226819" y="4215643"/>
        <a:ext cx="4556760" cy="105391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EEDAE-62AF-42FE-911E-40875C51453E}" type="datetimeFigureOut">
              <a:rPr lang="sv-SE" smtClean="0"/>
              <a:t>2025-12-19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45CB7-95BD-4603-A828-08FF1BF6BC5E}" type="slidenum">
              <a:rPr lang="sv-SE" smtClean="0"/>
              <a:t>‹#›</a:t>
            </a:fld>
            <a:endParaRPr lang="sv-SE"/>
          </a:p>
        </p:txBody>
      </p:sp>
    </p:spTree>
    <p:extLst>
      <p:ext uri="{BB962C8B-B14F-4D97-AF65-F5344CB8AC3E}">
        <p14:creationId xmlns:p14="http://schemas.microsoft.com/office/powerpoint/2010/main" val="61059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egeringen.se/contentassets/27340f3a96404791bf2c2b6011f98778/sou-2022_70_volym-1.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a:t>
            </a:fld>
            <a:endParaRPr lang="sv-SE"/>
          </a:p>
        </p:txBody>
      </p:sp>
    </p:spTree>
    <p:extLst>
      <p:ext uri="{BB962C8B-B14F-4D97-AF65-F5344CB8AC3E}">
        <p14:creationId xmlns:p14="http://schemas.microsoft.com/office/powerpoint/2010/main" val="3728200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CA723-8E8F-F3B8-48F7-3B880BA6DA2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0E67954-B615-9A7C-E3AC-7F65D1C1899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582E9BC-6BAF-E6C0-4F2D-6648E1A011C6}"/>
              </a:ext>
            </a:extLst>
          </p:cNvPr>
          <p:cNvSpPr>
            <a:spLocks noGrp="1"/>
          </p:cNvSpPr>
          <p:nvPr>
            <p:ph type="body" idx="1"/>
          </p:nvPr>
        </p:nvSpPr>
        <p:spPr/>
        <p:txBody>
          <a:bodyPr/>
          <a:lstStyle/>
          <a:p>
            <a:r>
              <a:rPr lang="sv-SE" b="1" dirty="0"/>
              <a:t>Fysiskt våld </a:t>
            </a:r>
            <a:r>
              <a:rPr lang="sv-SE" dirty="0"/>
              <a:t>– slag, sparkar, stryptag</a:t>
            </a:r>
          </a:p>
          <a:p>
            <a:pPr>
              <a:lnSpc>
                <a:spcPct val="110000"/>
              </a:lnSpc>
            </a:pPr>
            <a:r>
              <a:rPr lang="sv-SE" b="1" dirty="0"/>
              <a:t>Psykiskt våld </a:t>
            </a:r>
            <a:r>
              <a:rPr lang="sv-SE" dirty="0"/>
              <a:t>– verbala kränkningar, kontroll, hot, nedsättande kommentarer, förlöjliganden, tvång, trakasserier och social isolering</a:t>
            </a:r>
          </a:p>
          <a:p>
            <a:pPr>
              <a:lnSpc>
                <a:spcPct val="110000"/>
              </a:lnSpc>
            </a:pPr>
            <a:r>
              <a:rPr lang="sv-SE" b="1" dirty="0"/>
              <a:t>Sexuellt våld </a:t>
            </a:r>
            <a:r>
              <a:rPr lang="sv-SE" dirty="0"/>
              <a:t>– påtvingad sexuell handling, våldtäkt</a:t>
            </a:r>
          </a:p>
          <a:p>
            <a:pPr>
              <a:lnSpc>
                <a:spcPct val="110000"/>
              </a:lnSpc>
            </a:pPr>
            <a:r>
              <a:rPr lang="sv-SE" b="1" dirty="0"/>
              <a:t>Försummelse</a:t>
            </a:r>
            <a:r>
              <a:rPr lang="sv-SE" dirty="0"/>
              <a:t> – omsorgssvikt av personer med behov av stöd och vård. Till exempel till barn, äldre och personer med funktionsnedsättning</a:t>
            </a:r>
          </a:p>
          <a:p>
            <a:pPr>
              <a:lnSpc>
                <a:spcPct val="110000"/>
              </a:lnSpc>
            </a:pPr>
            <a:r>
              <a:rPr lang="sv-SE" b="1" dirty="0"/>
              <a:t>Digitalt våld </a:t>
            </a:r>
            <a:r>
              <a:rPr lang="sv-SE" dirty="0"/>
              <a:t>– hotfulla eller kränkande sms eller kontroll av hur någon förflyttar sig via GPS</a:t>
            </a:r>
            <a:br>
              <a:rPr lang="sv-SE" dirty="0"/>
            </a:br>
            <a:r>
              <a:rPr lang="sv-SE" b="1" dirty="0"/>
              <a:t>Ekonomiskt våld </a:t>
            </a:r>
            <a:r>
              <a:rPr lang="sv-SE" dirty="0"/>
              <a:t>– begränsningar av gemensamma ekonomiska tillgångar eller att tvinga någon att utföra ekonomiska olagligheter</a:t>
            </a:r>
          </a:p>
          <a:p>
            <a:pPr>
              <a:lnSpc>
                <a:spcPct val="110000"/>
              </a:lnSpc>
            </a:pPr>
            <a:r>
              <a:rPr lang="sv-SE" b="1" dirty="0"/>
              <a:t>Materiellt våld </a:t>
            </a:r>
            <a:r>
              <a:rPr lang="sv-SE" dirty="0"/>
              <a:t>– förstörelse eller stöld av den utsattas personliga tillhörigheter.</a:t>
            </a:r>
          </a:p>
          <a:p>
            <a:pPr>
              <a:lnSpc>
                <a:spcPct val="110000"/>
              </a:lnSpc>
            </a:pPr>
            <a:r>
              <a:rPr lang="sv-SE" b="1" dirty="0"/>
              <a:t>Hedersrelaterat våld och förtryck </a:t>
            </a:r>
            <a:r>
              <a:rPr lang="sv-SE" dirty="0"/>
              <a:t>– våld och hot som begränsar en persons handlingsutrymme eller rätt att själv välja partner. Det handlar om att upprätthålla gemensamma normer och värderingar som råder inom familjen/släkten/kollektivet. Detta innebär att individens valmöjligheter är begränsade till det som anses gynna familjen eller släkten, eftersom individens agerande påverkar hela familjens/släktens/kollektivets anseende eller heder.</a:t>
            </a:r>
          </a:p>
          <a:p>
            <a:pPr>
              <a:lnSpc>
                <a:spcPct val="110000"/>
              </a:lnSpc>
            </a:pPr>
            <a:endParaRPr lang="sv-SE" dirty="0"/>
          </a:p>
          <a:p>
            <a:endParaRPr lang="sv-SE" dirty="0"/>
          </a:p>
        </p:txBody>
      </p:sp>
      <p:sp>
        <p:nvSpPr>
          <p:cNvPr id="4" name="Platshållare för bildnummer 3">
            <a:extLst>
              <a:ext uri="{FF2B5EF4-FFF2-40B4-BE49-F238E27FC236}">
                <a16:creationId xmlns:a16="http://schemas.microsoft.com/office/drawing/2014/main" id="{E4AEDD1A-D6F1-3F15-43FB-8B439CA63928}"/>
              </a:ext>
            </a:extLst>
          </p:cNvPr>
          <p:cNvSpPr>
            <a:spLocks noGrp="1"/>
          </p:cNvSpPr>
          <p:nvPr>
            <p:ph type="sldNum" sz="quarter" idx="5"/>
          </p:nvPr>
        </p:nvSpPr>
        <p:spPr/>
        <p:txBody>
          <a:bodyPr/>
          <a:lstStyle/>
          <a:p>
            <a:fld id="{68845CB7-95BD-4603-A828-08FF1BF6BC5E}" type="slidenum">
              <a:rPr lang="sv-SE" smtClean="0"/>
              <a:t>11</a:t>
            </a:fld>
            <a:endParaRPr lang="sv-SE"/>
          </a:p>
        </p:txBody>
      </p:sp>
    </p:spTree>
    <p:extLst>
      <p:ext uri="{BB962C8B-B14F-4D97-AF65-F5344CB8AC3E}">
        <p14:creationId xmlns:p14="http://schemas.microsoft.com/office/powerpoint/2010/main" val="2115288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Våldspyramiden- </a:t>
            </a:r>
            <a:r>
              <a:rPr lang="sv-SE" dirty="0"/>
              <a:t>Denna modell visar sambandet mellan lindrigt och grovt våld. Allvarligare våld är ovanligare men mer erkänt som oacceptabelt, medan lindrigare våld är vanligare och mer normaliserat. Forskning visar att insatser mot lindrigt våld också minskar grovt våld. Arbetet med värderingar, genusnormer och lagstiftning är centralt för våldsprevention och stöd till utsatta.</a:t>
            </a:r>
            <a:br>
              <a:rPr lang="sv-SE" dirty="0"/>
            </a:br>
            <a:endParaRPr lang="sv-SE" dirty="0"/>
          </a:p>
          <a:p>
            <a:r>
              <a:rPr lang="sv-SE" dirty="0">
                <a:hlinkClick r:id="rId3"/>
              </a:rPr>
              <a:t>https://www.regeringen.se/contentassets/27340f3a96404791bf2c2b6011f98778/sou-2022_70_volym-1.pdf</a:t>
            </a:r>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12</a:t>
            </a:fld>
            <a:endParaRPr lang="sv-SE"/>
          </a:p>
        </p:txBody>
      </p:sp>
    </p:spTree>
    <p:extLst>
      <p:ext uri="{BB962C8B-B14F-4D97-AF65-F5344CB8AC3E}">
        <p14:creationId xmlns:p14="http://schemas.microsoft.com/office/powerpoint/2010/main" val="245323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Reflektionsrunda alternativt gruppsamtal följt av helklass.</a:t>
            </a:r>
          </a:p>
        </p:txBody>
      </p:sp>
      <p:sp>
        <p:nvSpPr>
          <p:cNvPr id="4" name="Platshållare för bildnummer 3"/>
          <p:cNvSpPr>
            <a:spLocks noGrp="1"/>
          </p:cNvSpPr>
          <p:nvPr>
            <p:ph type="sldNum" sz="quarter" idx="5"/>
          </p:nvPr>
        </p:nvSpPr>
        <p:spPr/>
        <p:txBody>
          <a:bodyPr/>
          <a:lstStyle/>
          <a:p>
            <a:fld id="{68845CB7-95BD-4603-A828-08FF1BF6BC5E}" type="slidenum">
              <a:rPr lang="sv-SE" smtClean="0"/>
              <a:t>13</a:t>
            </a:fld>
            <a:endParaRPr lang="sv-SE"/>
          </a:p>
        </p:txBody>
      </p:sp>
    </p:spTree>
    <p:extLst>
      <p:ext uri="{BB962C8B-B14F-4D97-AF65-F5344CB8AC3E}">
        <p14:creationId xmlns:p14="http://schemas.microsoft.com/office/powerpoint/2010/main" val="3181778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14</a:t>
            </a:fld>
            <a:endParaRPr lang="sv-SE"/>
          </a:p>
        </p:txBody>
      </p:sp>
    </p:spTree>
    <p:extLst>
      <p:ext uri="{BB962C8B-B14F-4D97-AF65-F5344CB8AC3E}">
        <p14:creationId xmlns:p14="http://schemas.microsoft.com/office/powerpoint/2010/main" val="280342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15</a:t>
            </a:fld>
            <a:endParaRPr lang="sv-SE"/>
          </a:p>
        </p:txBody>
      </p:sp>
    </p:spTree>
    <p:extLst>
      <p:ext uri="{BB962C8B-B14F-4D97-AF65-F5344CB8AC3E}">
        <p14:creationId xmlns:p14="http://schemas.microsoft.com/office/powerpoint/2010/main" val="803580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16</a:t>
            </a:fld>
            <a:endParaRPr lang="sv-SE"/>
          </a:p>
        </p:txBody>
      </p:sp>
    </p:spTree>
    <p:extLst>
      <p:ext uri="{BB962C8B-B14F-4D97-AF65-F5344CB8AC3E}">
        <p14:creationId xmlns:p14="http://schemas.microsoft.com/office/powerpoint/2010/main" val="296801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Ha med Barnkonventionen vid sidan om eller sätt upp på väggen och ringa in artikel 19 och 31.</a:t>
            </a:r>
          </a:p>
        </p:txBody>
      </p:sp>
      <p:sp>
        <p:nvSpPr>
          <p:cNvPr id="4" name="Platshållare för bildnummer 3"/>
          <p:cNvSpPr>
            <a:spLocks noGrp="1"/>
          </p:cNvSpPr>
          <p:nvPr>
            <p:ph type="sldNum" sz="quarter" idx="5"/>
          </p:nvPr>
        </p:nvSpPr>
        <p:spPr/>
        <p:txBody>
          <a:bodyPr/>
          <a:lstStyle/>
          <a:p>
            <a:fld id="{68845CB7-95BD-4603-A828-08FF1BF6BC5E}" type="slidenum">
              <a:rPr lang="sv-SE" smtClean="0"/>
              <a:t>17</a:t>
            </a:fld>
            <a:endParaRPr lang="sv-SE"/>
          </a:p>
        </p:txBody>
      </p:sp>
    </p:spTree>
    <p:extLst>
      <p:ext uri="{BB962C8B-B14F-4D97-AF65-F5344CB8AC3E}">
        <p14:creationId xmlns:p14="http://schemas.microsoft.com/office/powerpoint/2010/main" val="648923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B17E1-38E5-850D-18CD-71CBFCF6E06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6082BC8-27BB-D69D-9FE6-C35B4CFF951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9ADAA12-E56E-1F4C-97B2-F02A6E7EE41B}"/>
              </a:ext>
            </a:extLst>
          </p:cNvPr>
          <p:cNvSpPr>
            <a:spLocks noGrp="1"/>
          </p:cNvSpPr>
          <p:nvPr>
            <p:ph type="body" idx="1"/>
          </p:nvPr>
        </p:nvSpPr>
        <p:spPr/>
        <p:txBody>
          <a:bodyPr/>
          <a:lstStyle/>
          <a:p>
            <a:r>
              <a:rPr lang="sv-SE" dirty="0"/>
              <a:t>Den öppna fritidsverksamheten har en viktig roll och potential i det våldsförebyggande arbetet. </a:t>
            </a:r>
          </a:p>
          <a:p>
            <a:r>
              <a:rPr lang="sv-SE" dirty="0"/>
              <a:t>Verksamheterna bygger på frivillighet med intresse- och lustdrivna aktiviteter där barn och ungas behov och intressen står i centrum.</a:t>
            </a:r>
          </a:p>
          <a:p>
            <a:pPr>
              <a:lnSpc>
                <a:spcPct val="110000"/>
              </a:lnSpc>
            </a:pPr>
            <a:r>
              <a:rPr lang="sv-SE" dirty="0"/>
              <a:t>Fritidsledaren och andra yrkesverksamma som arbetar med ungas fritid är en viktig del av ett brett våldsförebyggande arbete i samverkan med andra aktörer och professioner. </a:t>
            </a:r>
            <a:br>
              <a:rPr lang="sv-SE" dirty="0"/>
            </a:br>
            <a:r>
              <a:rPr lang="sv-SE" dirty="0"/>
              <a:t>Det kan vara ett av få ställen där unga träffar professionella vuxna som de kan bygga tillitsfulla relationer till. Förtroendekapitalet kan vara en viktig nyckel i arbetet med att förebygga både våld och begränsande/ kontrollerande strukturer. </a:t>
            </a:r>
            <a:br>
              <a:rPr lang="sv-SE" dirty="0"/>
            </a:br>
            <a:endParaRPr lang="sv-SE" dirty="0"/>
          </a:p>
          <a:p>
            <a:pPr>
              <a:lnSpc>
                <a:spcPct val="110000"/>
              </a:lnSpc>
            </a:pPr>
            <a:r>
              <a:rPr lang="sv-SE" dirty="0"/>
              <a:t>Den öppna fritidsverksamheten kan nå unga utanför det organiserade föreningslivet, unga i områden med socioekonomiska utmaningar och på landsbygden.</a:t>
            </a:r>
            <a:br>
              <a:rPr lang="sv-SE" dirty="0"/>
            </a:br>
            <a:endParaRPr lang="sv-SE" dirty="0"/>
          </a:p>
          <a:p>
            <a:pPr>
              <a:lnSpc>
                <a:spcPct val="110000"/>
              </a:lnSpc>
            </a:pPr>
            <a:r>
              <a:rPr lang="sv-SE" dirty="0"/>
              <a:t>För vissa barn och unga utgör öppen fritidsverksamhet idag den enda trygga arenan, när det inte fungerar i hemmet eller i skolan.</a:t>
            </a:r>
            <a:br>
              <a:rPr lang="sv-SE" dirty="0"/>
            </a:br>
            <a:br>
              <a:rPr lang="sv-SE" dirty="0"/>
            </a:br>
            <a:r>
              <a:rPr lang="sv-SE" dirty="0"/>
              <a:t>Samverkan </a:t>
            </a:r>
          </a:p>
          <a:p>
            <a:endParaRPr lang="sv-SE" dirty="0"/>
          </a:p>
          <a:p>
            <a:endParaRPr lang="sv-SE" dirty="0"/>
          </a:p>
        </p:txBody>
      </p:sp>
      <p:sp>
        <p:nvSpPr>
          <p:cNvPr id="4" name="Platshållare för bildnummer 3">
            <a:extLst>
              <a:ext uri="{FF2B5EF4-FFF2-40B4-BE49-F238E27FC236}">
                <a16:creationId xmlns:a16="http://schemas.microsoft.com/office/drawing/2014/main" id="{A8A9E24E-D84F-E228-B627-3D020C3A3EA8}"/>
              </a:ext>
            </a:extLst>
          </p:cNvPr>
          <p:cNvSpPr>
            <a:spLocks noGrp="1"/>
          </p:cNvSpPr>
          <p:nvPr>
            <p:ph type="sldNum" sz="quarter" idx="5"/>
          </p:nvPr>
        </p:nvSpPr>
        <p:spPr/>
        <p:txBody>
          <a:bodyPr/>
          <a:lstStyle/>
          <a:p>
            <a:fld id="{68845CB7-95BD-4603-A828-08FF1BF6BC5E}" type="slidenum">
              <a:rPr lang="sv-SE" smtClean="0"/>
              <a:t>18</a:t>
            </a:fld>
            <a:endParaRPr lang="sv-SE"/>
          </a:p>
        </p:txBody>
      </p:sp>
    </p:spTree>
    <p:extLst>
      <p:ext uri="{BB962C8B-B14F-4D97-AF65-F5344CB8AC3E}">
        <p14:creationId xmlns:p14="http://schemas.microsoft.com/office/powerpoint/2010/main" val="408501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Arial" panose="020B0604020202020204" pitchFamily="34" charset="0"/>
              </a:rPr>
              <a:t>Diskussion i helgrupp</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19</a:t>
            </a:fld>
            <a:endParaRPr lang="sv-SE"/>
          </a:p>
        </p:txBody>
      </p:sp>
    </p:spTree>
    <p:extLst>
      <p:ext uri="{BB962C8B-B14F-4D97-AF65-F5344CB8AC3E}">
        <p14:creationId xmlns:p14="http://schemas.microsoft.com/office/powerpoint/2010/main" val="32389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Arial" panose="020B0604020202020204" pitchFamily="34" charset="0"/>
              </a:rPr>
              <a:t>Reflektion i helgrupp</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21</a:t>
            </a:fld>
            <a:endParaRPr lang="sv-SE"/>
          </a:p>
        </p:txBody>
      </p:sp>
    </p:spTree>
    <p:extLst>
      <p:ext uri="{BB962C8B-B14F-4D97-AF65-F5344CB8AC3E}">
        <p14:creationId xmlns:p14="http://schemas.microsoft.com/office/powerpoint/2010/main" val="272648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a:t>
            </a:fld>
            <a:endParaRPr lang="sv-SE"/>
          </a:p>
        </p:txBody>
      </p:sp>
    </p:spTree>
    <p:extLst>
      <p:ext uri="{BB962C8B-B14F-4D97-AF65-F5344CB8AC3E}">
        <p14:creationId xmlns:p14="http://schemas.microsoft.com/office/powerpoint/2010/main" val="1543612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4E3C2-998B-F31E-296A-BE8A2A4C351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94C659-28B7-81BD-57F1-5BBB3D7862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0D15A85-20A1-16E3-35F1-301423EFF1C1}"/>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2039E16-3B53-C71C-4F8E-00E4A3EB812E}"/>
              </a:ext>
            </a:extLst>
          </p:cNvPr>
          <p:cNvSpPr>
            <a:spLocks noGrp="1"/>
          </p:cNvSpPr>
          <p:nvPr>
            <p:ph type="sldNum" sz="quarter" idx="5"/>
          </p:nvPr>
        </p:nvSpPr>
        <p:spPr/>
        <p:txBody>
          <a:bodyPr/>
          <a:lstStyle/>
          <a:p>
            <a:fld id="{68845CB7-95BD-4603-A828-08FF1BF6BC5E}" type="slidenum">
              <a:rPr lang="sv-SE" smtClean="0"/>
              <a:t>22</a:t>
            </a:fld>
            <a:endParaRPr lang="sv-SE"/>
          </a:p>
        </p:txBody>
      </p:sp>
    </p:spTree>
    <p:extLst>
      <p:ext uri="{BB962C8B-B14F-4D97-AF65-F5344CB8AC3E}">
        <p14:creationId xmlns:p14="http://schemas.microsoft.com/office/powerpoint/2010/main" val="1715107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7320C-FD7B-5DBB-E523-77CB274719F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25E7190-15F0-59C8-8277-39946A71C34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6998BD3-3CD9-ED2D-90EC-7A2FC485086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B699633-AA38-7102-BCC5-FAE3EDDA57CB}"/>
              </a:ext>
            </a:extLst>
          </p:cNvPr>
          <p:cNvSpPr>
            <a:spLocks noGrp="1"/>
          </p:cNvSpPr>
          <p:nvPr>
            <p:ph type="sldNum" sz="quarter" idx="5"/>
          </p:nvPr>
        </p:nvSpPr>
        <p:spPr/>
        <p:txBody>
          <a:bodyPr/>
          <a:lstStyle/>
          <a:p>
            <a:fld id="{68845CB7-95BD-4603-A828-08FF1BF6BC5E}" type="slidenum">
              <a:rPr lang="sv-SE" smtClean="0"/>
              <a:t>23</a:t>
            </a:fld>
            <a:endParaRPr lang="sv-SE"/>
          </a:p>
        </p:txBody>
      </p:sp>
    </p:spTree>
    <p:extLst>
      <p:ext uri="{BB962C8B-B14F-4D97-AF65-F5344CB8AC3E}">
        <p14:creationId xmlns:p14="http://schemas.microsoft.com/office/powerpoint/2010/main" val="711632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Noto Sans" panose="020B0502040504020204" pitchFamily="34" charset="0"/>
                <a:cs typeface="Noto Sans" panose="020B0502040504020204" pitchFamily="34" charset="0"/>
              </a:rPr>
              <a:t>Exemplet ovan kommer från en yrkesverksam på en fritidsgård.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Diskutera i helgrupp</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24</a:t>
            </a:fld>
            <a:endParaRPr lang="sv-SE"/>
          </a:p>
        </p:txBody>
      </p:sp>
    </p:spTree>
    <p:extLst>
      <p:ext uri="{BB962C8B-B14F-4D97-AF65-F5344CB8AC3E}">
        <p14:creationId xmlns:p14="http://schemas.microsoft.com/office/powerpoint/2010/main" val="1443234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9A49F-E657-70C1-D70C-004031A3385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4D99E44-0DE0-7B78-D2BF-E33E5E5B4CB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52047EF-571F-B051-335A-1B5E2EBA81B6}"/>
              </a:ext>
            </a:extLst>
          </p:cNvPr>
          <p:cNvSpPr>
            <a:spLocks noGrp="1"/>
          </p:cNvSpPr>
          <p:nvPr>
            <p:ph type="body" idx="1"/>
          </p:nvPr>
        </p:nvSpPr>
        <p:spPr/>
        <p:txBody>
          <a:bodyPr/>
          <a:lstStyle/>
          <a:p>
            <a:r>
              <a:rPr lang="sv-SE" b="0" i="0" dirty="0">
                <a:solidFill>
                  <a:srgbClr val="000000"/>
                </a:solidFill>
                <a:effectLst/>
                <a:latin typeface="Arial" panose="020B0604020202020204" pitchFamily="34" charset="0"/>
              </a:rPr>
              <a:t>Reflektion i helgrupp</a:t>
            </a:r>
          </a:p>
          <a:p>
            <a:endParaRPr lang="sv-SE" dirty="0"/>
          </a:p>
        </p:txBody>
      </p:sp>
      <p:sp>
        <p:nvSpPr>
          <p:cNvPr id="4" name="Platshållare för bildnummer 3">
            <a:extLst>
              <a:ext uri="{FF2B5EF4-FFF2-40B4-BE49-F238E27FC236}">
                <a16:creationId xmlns:a16="http://schemas.microsoft.com/office/drawing/2014/main" id="{42C56F77-8AF3-2EF2-D9BD-09951CDEE9D1}"/>
              </a:ext>
            </a:extLst>
          </p:cNvPr>
          <p:cNvSpPr>
            <a:spLocks noGrp="1"/>
          </p:cNvSpPr>
          <p:nvPr>
            <p:ph type="sldNum" sz="quarter" idx="5"/>
          </p:nvPr>
        </p:nvSpPr>
        <p:spPr/>
        <p:txBody>
          <a:bodyPr/>
          <a:lstStyle/>
          <a:p>
            <a:fld id="{68845CB7-95BD-4603-A828-08FF1BF6BC5E}" type="slidenum">
              <a:rPr lang="sv-SE" smtClean="0"/>
              <a:t>25</a:t>
            </a:fld>
            <a:endParaRPr lang="sv-SE"/>
          </a:p>
        </p:txBody>
      </p:sp>
    </p:spTree>
    <p:extLst>
      <p:ext uri="{BB962C8B-B14F-4D97-AF65-F5344CB8AC3E}">
        <p14:creationId xmlns:p14="http://schemas.microsoft.com/office/powerpoint/2010/main" val="1683706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26</a:t>
            </a:fld>
            <a:endParaRPr lang="sv-SE"/>
          </a:p>
        </p:txBody>
      </p:sp>
    </p:spTree>
    <p:extLst>
      <p:ext uri="{BB962C8B-B14F-4D97-AF65-F5344CB8AC3E}">
        <p14:creationId xmlns:p14="http://schemas.microsoft.com/office/powerpoint/2010/main" val="301727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27</a:t>
            </a:fld>
            <a:endParaRPr lang="sv-SE"/>
          </a:p>
        </p:txBody>
      </p:sp>
    </p:spTree>
    <p:extLst>
      <p:ext uri="{BB962C8B-B14F-4D97-AF65-F5344CB8AC3E}">
        <p14:creationId xmlns:p14="http://schemas.microsoft.com/office/powerpoint/2010/main" val="875451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få veta vad som händer, och varför, ökar både den ungas känsla av trygghet och förtroende. Det kan också ge den unga realistiska förväntningar och minska besvikelse och känslor av maktlöshet. Det är dock inte den unga som avgör om en anmälan ska göras eller inte.</a:t>
            </a:r>
            <a:endParaRPr lang="sv-SE" sz="1200" dirty="0"/>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28</a:t>
            </a:fld>
            <a:endParaRPr lang="sv-SE"/>
          </a:p>
        </p:txBody>
      </p:sp>
    </p:spTree>
    <p:extLst>
      <p:ext uri="{BB962C8B-B14F-4D97-AF65-F5344CB8AC3E}">
        <p14:creationId xmlns:p14="http://schemas.microsoft.com/office/powerpoint/2010/main" val="2277395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29</a:t>
            </a:fld>
            <a:endParaRPr lang="sv-SE"/>
          </a:p>
        </p:txBody>
      </p:sp>
    </p:spTree>
    <p:extLst>
      <p:ext uri="{BB962C8B-B14F-4D97-AF65-F5344CB8AC3E}">
        <p14:creationId xmlns:p14="http://schemas.microsoft.com/office/powerpoint/2010/main" val="4164519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Önskvärt är att ha någon form av likabehandlingsplan, trivselregler eller liknande samt en handlingsplan för ert våldsförebyggande arbete som innehåller aktuella kontaktuppgifter och rutiner. För att visa ett exempel. </a:t>
            </a:r>
          </a:p>
        </p:txBody>
      </p:sp>
      <p:sp>
        <p:nvSpPr>
          <p:cNvPr id="4" name="Platshållare för bildnummer 3"/>
          <p:cNvSpPr>
            <a:spLocks noGrp="1"/>
          </p:cNvSpPr>
          <p:nvPr>
            <p:ph type="sldNum" sz="quarter" idx="5"/>
          </p:nvPr>
        </p:nvSpPr>
        <p:spPr/>
        <p:txBody>
          <a:bodyPr/>
          <a:lstStyle/>
          <a:p>
            <a:fld id="{68845CB7-95BD-4603-A828-08FF1BF6BC5E}" type="slidenum">
              <a:rPr lang="sv-SE" smtClean="0"/>
              <a:t>30</a:t>
            </a:fld>
            <a:endParaRPr lang="sv-SE"/>
          </a:p>
        </p:txBody>
      </p:sp>
    </p:spTree>
    <p:extLst>
      <p:ext uri="{BB962C8B-B14F-4D97-AF65-F5344CB8AC3E}">
        <p14:creationId xmlns:p14="http://schemas.microsoft.com/office/powerpoint/2010/main" val="3802507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Diskussionsfråga i helgrupp.</a:t>
            </a:r>
          </a:p>
          <a:p>
            <a:endParaRPr lang="sv-SE" dirty="0"/>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31</a:t>
            </a:fld>
            <a:endParaRPr lang="sv-SE"/>
          </a:p>
        </p:txBody>
      </p:sp>
    </p:spTree>
    <p:extLst>
      <p:ext uri="{BB962C8B-B14F-4D97-AF65-F5344CB8AC3E}">
        <p14:creationId xmlns:p14="http://schemas.microsoft.com/office/powerpoint/2010/main" val="81187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a:t>
            </a:fld>
            <a:endParaRPr lang="sv-SE"/>
          </a:p>
        </p:txBody>
      </p:sp>
    </p:spTree>
    <p:extLst>
      <p:ext uri="{BB962C8B-B14F-4D97-AF65-F5344CB8AC3E}">
        <p14:creationId xmlns:p14="http://schemas.microsoft.com/office/powerpoint/2010/main" val="703774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6D387-618D-2DA3-0D52-72618DA5BA0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56D352F-E62D-E1E6-993B-894DCD78EC6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5F61122-BCFC-BC59-FB29-6E8939191BD6}"/>
              </a:ext>
            </a:extLst>
          </p:cNvPr>
          <p:cNvSpPr>
            <a:spLocks noGrp="1"/>
          </p:cNvSpPr>
          <p:nvPr>
            <p:ph type="body" idx="1"/>
          </p:nvPr>
        </p:nvSpPr>
        <p:spPr/>
        <p:txBody>
          <a:bodyPr/>
          <a:lstStyle/>
          <a:p>
            <a:r>
              <a:rPr lang="sv-SE" b="0" i="0" dirty="0">
                <a:solidFill>
                  <a:srgbClr val="000000"/>
                </a:solidFill>
                <a:effectLst/>
                <a:latin typeface="Arial" panose="020B0604020202020204" pitchFamily="34" charset="0"/>
              </a:rPr>
              <a:t>Reflektion i helgrupp</a:t>
            </a:r>
          </a:p>
          <a:p>
            <a:endParaRPr lang="sv-SE" dirty="0"/>
          </a:p>
        </p:txBody>
      </p:sp>
      <p:sp>
        <p:nvSpPr>
          <p:cNvPr id="4" name="Platshållare för bildnummer 3">
            <a:extLst>
              <a:ext uri="{FF2B5EF4-FFF2-40B4-BE49-F238E27FC236}">
                <a16:creationId xmlns:a16="http://schemas.microsoft.com/office/drawing/2014/main" id="{E26FD1B3-9C75-6F8B-9EE7-F2D1EB1DAFDB}"/>
              </a:ext>
            </a:extLst>
          </p:cNvPr>
          <p:cNvSpPr>
            <a:spLocks noGrp="1"/>
          </p:cNvSpPr>
          <p:nvPr>
            <p:ph type="sldNum" sz="quarter" idx="5"/>
          </p:nvPr>
        </p:nvSpPr>
        <p:spPr/>
        <p:txBody>
          <a:bodyPr/>
          <a:lstStyle/>
          <a:p>
            <a:fld id="{68845CB7-95BD-4603-A828-08FF1BF6BC5E}" type="slidenum">
              <a:rPr lang="sv-SE" smtClean="0"/>
              <a:t>32</a:t>
            </a:fld>
            <a:endParaRPr lang="sv-SE"/>
          </a:p>
        </p:txBody>
      </p:sp>
    </p:spTree>
    <p:extLst>
      <p:ext uri="{BB962C8B-B14F-4D97-AF65-F5344CB8AC3E}">
        <p14:creationId xmlns:p14="http://schemas.microsoft.com/office/powerpoint/2010/main" val="4247757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CC3D-D398-AA53-C90D-FEC7C20D88B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4E56622-B530-2208-E371-A172F6FBF5F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5716FBF-30E0-1ED4-09AD-1B7469A42CB0}"/>
              </a:ext>
            </a:extLst>
          </p:cNvPr>
          <p:cNvSpPr>
            <a:spLocks noGrp="1"/>
          </p:cNvSpPr>
          <p:nvPr>
            <p:ph type="body" idx="1"/>
          </p:nvPr>
        </p:nvSpPr>
        <p:spPr/>
        <p:txBody>
          <a:bodyPr/>
          <a:lstStyle/>
          <a:p>
            <a:r>
              <a:rPr lang="sv-SE" b="0" i="0" dirty="0">
                <a:solidFill>
                  <a:srgbClr val="000000"/>
                </a:solidFill>
                <a:effectLst/>
                <a:latin typeface="Arial"/>
                <a:cs typeface="Arial"/>
              </a:rPr>
              <a:t>Reflektion i helgrupp</a:t>
            </a:r>
            <a:r>
              <a:rPr lang="sv-SE" dirty="0">
                <a:solidFill>
                  <a:srgbClr val="000000"/>
                </a:solidFill>
                <a:latin typeface="Arial"/>
                <a:cs typeface="Arial"/>
              </a:rPr>
              <a:t>.</a:t>
            </a:r>
            <a:endParaRPr lang="sv-SE" b="0" i="0" dirty="0">
              <a:solidFill>
                <a:srgbClr val="000000"/>
              </a:solidFill>
              <a:effectLst/>
              <a:latin typeface="Arial" panose="020B0604020202020204" pitchFamily="34" charset="0"/>
            </a:endParaRPr>
          </a:p>
          <a:p>
            <a:endParaRPr lang="sv-SE" dirty="0"/>
          </a:p>
        </p:txBody>
      </p:sp>
      <p:sp>
        <p:nvSpPr>
          <p:cNvPr id="4" name="Platshållare för bildnummer 3">
            <a:extLst>
              <a:ext uri="{FF2B5EF4-FFF2-40B4-BE49-F238E27FC236}">
                <a16:creationId xmlns:a16="http://schemas.microsoft.com/office/drawing/2014/main" id="{EDC2B9AC-7693-DACB-6D45-04C7A48D4DBA}"/>
              </a:ext>
            </a:extLst>
          </p:cNvPr>
          <p:cNvSpPr>
            <a:spLocks noGrp="1"/>
          </p:cNvSpPr>
          <p:nvPr>
            <p:ph type="sldNum" sz="quarter" idx="5"/>
          </p:nvPr>
        </p:nvSpPr>
        <p:spPr/>
        <p:txBody>
          <a:bodyPr/>
          <a:lstStyle/>
          <a:p>
            <a:fld id="{68845CB7-95BD-4603-A828-08FF1BF6BC5E}" type="slidenum">
              <a:rPr lang="sv-SE" smtClean="0"/>
              <a:t>33</a:t>
            </a:fld>
            <a:endParaRPr lang="sv-SE"/>
          </a:p>
        </p:txBody>
      </p:sp>
    </p:spTree>
    <p:extLst>
      <p:ext uri="{BB962C8B-B14F-4D97-AF65-F5344CB8AC3E}">
        <p14:creationId xmlns:p14="http://schemas.microsoft.com/office/powerpoint/2010/main" val="1052068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34</a:t>
            </a:fld>
            <a:endParaRPr lang="sv-SE"/>
          </a:p>
        </p:txBody>
      </p:sp>
    </p:spTree>
    <p:extLst>
      <p:ext uri="{BB962C8B-B14F-4D97-AF65-F5344CB8AC3E}">
        <p14:creationId xmlns:p14="http://schemas.microsoft.com/office/powerpoint/2010/main" val="507001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du även lyfta olika samverkansformer som finns i kommuner som till exempel SSPF och SOS </a:t>
            </a:r>
            <a:br>
              <a:rPr lang="sv-SE" dirty="0"/>
            </a:br>
            <a:r>
              <a:rPr lang="sv-SE" dirty="0"/>
              <a:t>https://www.socialstyrelsen.se/kunskapsstod-och-regler/omraden/barn-och-unga/unga-som-begar-brott/exempel-brottsforebyggande-metoder/sspf-skola-socialtjanst-polis-fritid/</a:t>
            </a:r>
          </a:p>
        </p:txBody>
      </p:sp>
      <p:sp>
        <p:nvSpPr>
          <p:cNvPr id="4" name="Platshållare för bildnummer 3"/>
          <p:cNvSpPr>
            <a:spLocks noGrp="1"/>
          </p:cNvSpPr>
          <p:nvPr>
            <p:ph type="sldNum" sz="quarter" idx="5"/>
          </p:nvPr>
        </p:nvSpPr>
        <p:spPr/>
        <p:txBody>
          <a:bodyPr/>
          <a:lstStyle/>
          <a:p>
            <a:fld id="{68845CB7-95BD-4603-A828-08FF1BF6BC5E}" type="slidenum">
              <a:rPr lang="sv-SE" smtClean="0"/>
              <a:t>35</a:t>
            </a:fld>
            <a:endParaRPr lang="sv-SE"/>
          </a:p>
        </p:txBody>
      </p:sp>
    </p:spTree>
    <p:extLst>
      <p:ext uri="{BB962C8B-B14F-4D97-AF65-F5344CB8AC3E}">
        <p14:creationId xmlns:p14="http://schemas.microsoft.com/office/powerpoint/2010/main" val="515224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Alternativt kan ni Låta deltagarna skapa en fiktiv verksamhet. Plats, storlek, personal, område mm. Fundera på riskfaktorer, kunskapsluckor och ta fram en handlingsplan.</a:t>
            </a:r>
          </a:p>
        </p:txBody>
      </p:sp>
      <p:sp>
        <p:nvSpPr>
          <p:cNvPr id="4" name="Platshållare för bildnummer 3"/>
          <p:cNvSpPr>
            <a:spLocks noGrp="1"/>
          </p:cNvSpPr>
          <p:nvPr>
            <p:ph type="sldNum" sz="quarter" idx="5"/>
          </p:nvPr>
        </p:nvSpPr>
        <p:spPr/>
        <p:txBody>
          <a:bodyPr/>
          <a:lstStyle/>
          <a:p>
            <a:fld id="{68845CB7-95BD-4603-A828-08FF1BF6BC5E}" type="slidenum">
              <a:rPr lang="sv-SE" smtClean="0"/>
              <a:t>36</a:t>
            </a:fld>
            <a:endParaRPr lang="sv-SE"/>
          </a:p>
        </p:txBody>
      </p:sp>
    </p:spTree>
    <p:extLst>
      <p:ext uri="{BB962C8B-B14F-4D97-AF65-F5344CB8AC3E}">
        <p14:creationId xmlns:p14="http://schemas.microsoft.com/office/powerpoint/2010/main" val="470602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Noto Sans" panose="020B0502040504020204" pitchFamily="34" charset="0"/>
                <a:cs typeface="Noto Sans" panose="020B0502040504020204" pitchFamily="34" charset="0"/>
              </a:rPr>
              <a:t>Visa detta som exempel.</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37</a:t>
            </a:fld>
            <a:endParaRPr lang="sv-SE"/>
          </a:p>
        </p:txBody>
      </p:sp>
    </p:spTree>
    <p:extLst>
      <p:ext uri="{BB962C8B-B14F-4D97-AF65-F5344CB8AC3E}">
        <p14:creationId xmlns:p14="http://schemas.microsoft.com/office/powerpoint/2010/main" val="325479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50F1F-1A4E-A6D4-B053-9B2DC349F3E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A0E215-8776-403E-EBD0-4FDF01C9ED4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2EBF94C-F89B-2465-121D-4E89C11268E0}"/>
              </a:ext>
            </a:extLst>
          </p:cNvPr>
          <p:cNvSpPr>
            <a:spLocks noGrp="1"/>
          </p:cNvSpPr>
          <p:nvPr>
            <p:ph type="body" idx="1"/>
          </p:nvPr>
        </p:nvSpPr>
        <p:spPr/>
        <p:txBody>
          <a:bodyPr/>
          <a:lstStyle/>
          <a:p>
            <a:pPr>
              <a:lnSpc>
                <a:spcPct val="107000"/>
              </a:lnSpc>
              <a:spcAft>
                <a:spcPts val="800"/>
              </a:spcAft>
              <a:buFont typeface="Wingdings" panose="05000000000000000000" pitchFamily="2" charset="2"/>
              <a:buNone/>
            </a:pPr>
            <a:r>
              <a:rPr lang="sv-SE" sz="1200" dirty="0"/>
              <a:t>Förslag och förtydligande. När alla är klara redovisas handlingsplanen för övriga grupper.</a:t>
            </a:r>
          </a:p>
          <a:p>
            <a:br>
              <a:rPr lang="sv-SE" dirty="0"/>
            </a:br>
            <a:endParaRPr lang="sv-SE" dirty="0"/>
          </a:p>
        </p:txBody>
      </p:sp>
      <p:sp>
        <p:nvSpPr>
          <p:cNvPr id="4" name="Platshållare för bildnummer 3">
            <a:extLst>
              <a:ext uri="{FF2B5EF4-FFF2-40B4-BE49-F238E27FC236}">
                <a16:creationId xmlns:a16="http://schemas.microsoft.com/office/drawing/2014/main" id="{590AC854-1A9D-32A0-EACB-13AAE220201C}"/>
              </a:ext>
            </a:extLst>
          </p:cNvPr>
          <p:cNvSpPr>
            <a:spLocks noGrp="1"/>
          </p:cNvSpPr>
          <p:nvPr>
            <p:ph type="sldNum" sz="quarter" idx="5"/>
          </p:nvPr>
        </p:nvSpPr>
        <p:spPr/>
        <p:txBody>
          <a:bodyPr/>
          <a:lstStyle/>
          <a:p>
            <a:fld id="{68845CB7-95BD-4603-A828-08FF1BF6BC5E}" type="slidenum">
              <a:rPr lang="sv-SE" smtClean="0"/>
              <a:t>38</a:t>
            </a:fld>
            <a:endParaRPr lang="sv-SE"/>
          </a:p>
        </p:txBody>
      </p:sp>
    </p:spTree>
    <p:extLst>
      <p:ext uri="{BB962C8B-B14F-4D97-AF65-F5344CB8AC3E}">
        <p14:creationId xmlns:p14="http://schemas.microsoft.com/office/powerpoint/2010/main" val="1012921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r>
              <a:rPr lang="sv-SE" sz="1200" dirty="0"/>
              <a:t>För att tydliggöra uppgiften</a:t>
            </a:r>
          </a:p>
          <a:p>
            <a:endParaRPr lang="sv-SE" dirty="0"/>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39</a:t>
            </a:fld>
            <a:endParaRPr lang="sv-SE"/>
          </a:p>
        </p:txBody>
      </p:sp>
    </p:spTree>
    <p:extLst>
      <p:ext uri="{BB962C8B-B14F-4D97-AF65-F5344CB8AC3E}">
        <p14:creationId xmlns:p14="http://schemas.microsoft.com/office/powerpoint/2010/main" val="2399702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buFont typeface="Wingdings" panose="05000000000000000000" pitchFamily="2" charset="2"/>
              <a:buNone/>
            </a:pPr>
            <a:r>
              <a:rPr lang="sv-SE" sz="1200" dirty="0"/>
              <a:t>Förslag och förtydligande. När alla är klara redovisas handlingsplanen för övriga grupper.</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40</a:t>
            </a:fld>
            <a:endParaRPr lang="sv-SE"/>
          </a:p>
        </p:txBody>
      </p:sp>
    </p:spTree>
    <p:extLst>
      <p:ext uri="{BB962C8B-B14F-4D97-AF65-F5344CB8AC3E}">
        <p14:creationId xmlns:p14="http://schemas.microsoft.com/office/powerpoint/2010/main" val="2721688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Efter redovisningarna. En reflektionsrunda.</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41</a:t>
            </a:fld>
            <a:endParaRPr lang="sv-SE"/>
          </a:p>
        </p:txBody>
      </p:sp>
    </p:spTree>
    <p:extLst>
      <p:ext uri="{BB962C8B-B14F-4D97-AF65-F5344CB8AC3E}">
        <p14:creationId xmlns:p14="http://schemas.microsoft.com/office/powerpoint/2010/main" val="166282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EE48E-23A6-0B1A-9984-46B8B44F824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2423CDD-481D-0DA8-13C9-368B1D13AE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A487813-47E2-C8E6-28DD-56FDCB66441D}"/>
              </a:ext>
            </a:extLst>
          </p:cNvPr>
          <p:cNvSpPr>
            <a:spLocks noGrp="1"/>
          </p:cNvSpPr>
          <p:nvPr>
            <p:ph type="body" idx="1"/>
          </p:nvPr>
        </p:nvSpPr>
        <p:spPr/>
        <p:txBody>
          <a:bodyPr/>
          <a:lstStyle/>
          <a:p>
            <a:pPr marL="0" indent="0">
              <a:buFont typeface="Arial" panose="020B0604020202020204" pitchFamily="34" charset="0"/>
              <a:buNone/>
            </a:pPr>
            <a:endParaRPr lang="sv-SE" sz="1800" b="0" i="0" u="none" strike="noStrike" baseline="0" dirty="0">
              <a:solidFill>
                <a:srgbClr val="222222"/>
              </a:solidFill>
              <a:effectLst/>
              <a:latin typeface="Noto Sans" panose="020B0502040504020204" pitchFamily="34" charset="0"/>
            </a:endParaRPr>
          </a:p>
          <a:p>
            <a:pPr marL="0" indent="0">
              <a:lnSpc>
                <a:spcPct val="110000"/>
              </a:lnSpc>
              <a:buNone/>
            </a:pPr>
            <a:r>
              <a:rPr lang="sv-SE" b="1" dirty="0"/>
              <a:t>Våldsförepreventivt arbete syftar till att förhindra att våld uppstår eller upprepas. Våldspreventivt arbete innebär att göra insatser innan våldet har uppstått, innan någon har blivit utövare eller offer samt att förebygga att förövare återfaller i ett våldsbeteende. Våldspreventivt arbete kan bedrivas på flera olika sätt. Det är vanligt att våldspreventivt arbetet beskrivs utifrån tre olika nivåer: </a:t>
            </a:r>
            <a:endParaRPr lang="sv-SE" dirty="0"/>
          </a:p>
          <a:p>
            <a:pPr marL="0" marR="0" lvl="0" indent="0" algn="l" defTabSz="914400" rtl="0" eaLnBrk="1" fontAlgn="auto" latinLnBrk="0" hangingPunct="1">
              <a:lnSpc>
                <a:spcPts val="1300"/>
              </a:lnSpc>
              <a:spcBef>
                <a:spcPts val="300"/>
              </a:spcBef>
              <a:spcAft>
                <a:spcPts val="900"/>
              </a:spcAft>
              <a:buClrTx/>
              <a:buSzTx/>
              <a:buFontTx/>
              <a:buNone/>
              <a:tabLst/>
              <a:defRPr/>
            </a:pPr>
            <a:endParaRPr lang="sv-SE" sz="1200" dirty="0"/>
          </a:p>
          <a:p>
            <a:pPr marL="0" marR="0" lvl="0" indent="0" algn="l" defTabSz="914400" rtl="0" eaLnBrk="1" fontAlgn="auto" latinLnBrk="0" hangingPunct="1">
              <a:lnSpc>
                <a:spcPts val="1300"/>
              </a:lnSpc>
              <a:spcBef>
                <a:spcPts val="300"/>
              </a:spcBef>
              <a:spcAft>
                <a:spcPts val="900"/>
              </a:spcAft>
              <a:buClrTx/>
              <a:buSzTx/>
              <a:buFontTx/>
              <a:buNone/>
              <a:tabLst/>
              <a:defRPr/>
            </a:pPr>
            <a:r>
              <a:rPr lang="sv-SE" b="1" dirty="0"/>
              <a:t>Universell prevention: </a:t>
            </a:r>
            <a:r>
              <a:rPr lang="sv-SE" dirty="0"/>
              <a:t>Insatser riktade till alla och tar inte hänsyn till skillnader mellan hög- och lågriskgrupper. Det kan exempelvis vara en insats som en fritidsledare genomför på fritidsgården och därför kommer alla besökare till nytta. Stödet handlar dels om promotion, d.v.s. att främja god hälsa och utveckling, och dels om prevention, d.v.s. att förebygga ohälsa och olika former av problem. </a:t>
            </a:r>
          </a:p>
          <a:p>
            <a:pPr marL="0" marR="0" lvl="0" indent="0" algn="l" defTabSz="914400" rtl="0" eaLnBrk="1" fontAlgn="auto" latinLnBrk="0" hangingPunct="1">
              <a:lnSpc>
                <a:spcPts val="1300"/>
              </a:lnSpc>
              <a:spcBef>
                <a:spcPts val="300"/>
              </a:spcBef>
              <a:spcAft>
                <a:spcPts val="900"/>
              </a:spcAft>
              <a:buClrTx/>
              <a:buSzTx/>
              <a:buFontTx/>
              <a:buNone/>
              <a:tabLst/>
              <a:defRPr/>
            </a:pPr>
            <a:endParaRPr lang="sv-SE" dirty="0"/>
          </a:p>
          <a:p>
            <a:r>
              <a:rPr lang="sv-SE" b="1" dirty="0"/>
              <a:t>Selektiv prevention: </a:t>
            </a:r>
            <a:r>
              <a:rPr lang="sv-SE" dirty="0"/>
              <a:t>Insatser riktade till riskgrupper eller individer som är särskilt utsatta för en eller flera riskfaktorer eller har begynnande problem. Exempelvis insatser för att förebygga hedersrelaterat våld och förtryck definieras som selektiv våldsprevention. </a:t>
            </a:r>
          </a:p>
          <a:p>
            <a:endParaRPr lang="sv-SE" dirty="0"/>
          </a:p>
          <a:p>
            <a:r>
              <a:rPr lang="sv-SE" b="1" dirty="0"/>
              <a:t>Indikerad prevention: </a:t>
            </a:r>
            <a:r>
              <a:rPr lang="sv-SE" dirty="0"/>
              <a:t>Insatser riktade till redan drabbade där problem har observerats. Det kan exempelvis handla om stöd och insats från socialtjänsten.</a:t>
            </a:r>
            <a:endParaRPr lang="sv-SE" sz="1200" kern="1200" dirty="0">
              <a:solidFill>
                <a:srgbClr val="000000"/>
              </a:solidFill>
              <a:effectLst/>
              <a:latin typeface="Gotham Rounded Light" pitchFamily="50"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B03C38A4-CF40-8DF0-960A-F6076D0B47B1}"/>
              </a:ext>
            </a:extLst>
          </p:cNvPr>
          <p:cNvSpPr>
            <a:spLocks noGrp="1"/>
          </p:cNvSpPr>
          <p:nvPr>
            <p:ph type="sldNum" sz="quarter" idx="5"/>
          </p:nvPr>
        </p:nvSpPr>
        <p:spPr/>
        <p:txBody>
          <a:bodyPr/>
          <a:lstStyle/>
          <a:p>
            <a:fld id="{68845CB7-95BD-4603-A828-08FF1BF6BC5E}" type="slidenum">
              <a:rPr lang="sv-SE" smtClean="0"/>
              <a:t>4</a:t>
            </a:fld>
            <a:endParaRPr lang="sv-SE"/>
          </a:p>
        </p:txBody>
      </p:sp>
    </p:spTree>
    <p:extLst>
      <p:ext uri="{BB962C8B-B14F-4D97-AF65-F5344CB8AC3E}">
        <p14:creationId xmlns:p14="http://schemas.microsoft.com/office/powerpoint/2010/main" val="1266348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42</a:t>
            </a:fld>
            <a:endParaRPr lang="sv-SE"/>
          </a:p>
        </p:txBody>
      </p:sp>
    </p:spTree>
    <p:extLst>
      <p:ext uri="{BB962C8B-B14F-4D97-AF65-F5344CB8AC3E}">
        <p14:creationId xmlns:p14="http://schemas.microsoft.com/office/powerpoint/2010/main" val="2247619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Citat från yrkesverksam. </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5</a:t>
            </a:fld>
            <a:endParaRPr lang="sv-SE"/>
          </a:p>
        </p:txBody>
      </p:sp>
    </p:spTree>
    <p:extLst>
      <p:ext uri="{BB962C8B-B14F-4D97-AF65-F5344CB8AC3E}">
        <p14:creationId xmlns:p14="http://schemas.microsoft.com/office/powerpoint/2010/main" val="146843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7</a:t>
            </a:fld>
            <a:endParaRPr lang="sv-SE"/>
          </a:p>
        </p:txBody>
      </p:sp>
    </p:spTree>
    <p:extLst>
      <p:ext uri="{BB962C8B-B14F-4D97-AF65-F5344CB8AC3E}">
        <p14:creationId xmlns:p14="http://schemas.microsoft.com/office/powerpoint/2010/main" val="3171609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pPr>
            <a:r>
              <a:rPr lang="sv-SE" altLang="sv-SE" b="0" dirty="0">
                <a:latin typeface="Verdana" pitchFamily="34" charset="0"/>
              </a:rPr>
              <a:t>Läs budskapen för deltagarna. Detta är huvudbudskapen för workshopen. </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8</a:t>
            </a:fld>
            <a:endParaRPr lang="sv-SE"/>
          </a:p>
        </p:txBody>
      </p:sp>
    </p:spTree>
    <p:extLst>
      <p:ext uri="{BB962C8B-B14F-4D97-AF65-F5344CB8AC3E}">
        <p14:creationId xmlns:p14="http://schemas.microsoft.com/office/powerpoint/2010/main" val="1690991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Reflektionsrunda, en och en. Fånga upp några tankar från deltagarna. Alternativt bikupa. </a:t>
            </a:r>
            <a:r>
              <a:rPr lang="sv-SE" dirty="0" err="1"/>
              <a:t>Mindmap</a:t>
            </a:r>
            <a:r>
              <a:rPr lang="sv-SE" dirty="0"/>
              <a:t> </a:t>
            </a:r>
            <a:r>
              <a:rPr lang="sv-SE"/>
              <a:t>på tavlan.</a:t>
            </a:r>
            <a:endParaRPr lang="sv-SE" dirty="0"/>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9</a:t>
            </a:fld>
            <a:endParaRPr lang="sv-SE"/>
          </a:p>
        </p:txBody>
      </p:sp>
    </p:spTree>
    <p:extLst>
      <p:ext uri="{BB962C8B-B14F-4D97-AF65-F5344CB8AC3E}">
        <p14:creationId xmlns:p14="http://schemas.microsoft.com/office/powerpoint/2010/main" val="687071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79765-D171-DFC6-8BD6-F4C89A17DDA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6BB3841-3268-61EE-5B9D-52F16E991B2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20F15D0-B052-8E80-DB5C-5C8C30ACC70F}"/>
              </a:ext>
            </a:extLst>
          </p:cNvPr>
          <p:cNvSpPr>
            <a:spLocks noGrp="1"/>
          </p:cNvSpPr>
          <p:nvPr>
            <p:ph type="body" idx="1"/>
          </p:nvPr>
        </p:nvSpPr>
        <p:spPr/>
        <p:txBody>
          <a:bodyPr/>
          <a:lstStyle/>
          <a:p>
            <a:r>
              <a:rPr lang="sv-SE" dirty="0"/>
              <a:t>Se Kunskapsbanken i slutet av materialet för fördjupad information och hänvisningar.  </a:t>
            </a:r>
          </a:p>
          <a:p>
            <a:endParaRPr lang="sv-SE" dirty="0"/>
          </a:p>
        </p:txBody>
      </p:sp>
      <p:sp>
        <p:nvSpPr>
          <p:cNvPr id="4" name="Platshållare för bildnummer 3">
            <a:extLst>
              <a:ext uri="{FF2B5EF4-FFF2-40B4-BE49-F238E27FC236}">
                <a16:creationId xmlns:a16="http://schemas.microsoft.com/office/drawing/2014/main" id="{AA400265-8A2B-0741-579A-C1E075AA180D}"/>
              </a:ext>
            </a:extLst>
          </p:cNvPr>
          <p:cNvSpPr>
            <a:spLocks noGrp="1"/>
          </p:cNvSpPr>
          <p:nvPr>
            <p:ph type="sldNum" sz="quarter" idx="5"/>
          </p:nvPr>
        </p:nvSpPr>
        <p:spPr/>
        <p:txBody>
          <a:bodyPr/>
          <a:lstStyle/>
          <a:p>
            <a:fld id="{68845CB7-95BD-4603-A828-08FF1BF6BC5E}" type="slidenum">
              <a:rPr lang="sv-SE" smtClean="0"/>
              <a:t>10</a:t>
            </a:fld>
            <a:endParaRPr lang="sv-SE"/>
          </a:p>
        </p:txBody>
      </p:sp>
    </p:spTree>
    <p:extLst>
      <p:ext uri="{BB962C8B-B14F-4D97-AF65-F5344CB8AC3E}">
        <p14:creationId xmlns:p14="http://schemas.microsoft.com/office/powerpoint/2010/main" val="3472993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9CF428-E227-09D2-01B2-85E3B9FBD3D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667BC53C-8E7B-188C-79F9-60BEA6C6BABA}"/>
              </a:ext>
            </a:extLst>
          </p:cNvPr>
          <p:cNvSpPr/>
          <p:nvPr userDrawn="1"/>
        </p:nvSpPr>
        <p:spPr>
          <a:xfrm>
            <a:off x="1" y="1189593"/>
            <a:ext cx="9766300" cy="19422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634BF223-95DC-97CA-F0A5-586801ABAB66}"/>
              </a:ext>
            </a:extLst>
          </p:cNvPr>
          <p:cNvSpPr/>
          <p:nvPr userDrawn="1"/>
        </p:nvSpPr>
        <p:spPr>
          <a:xfrm>
            <a:off x="0" y="3135529"/>
            <a:ext cx="6287386" cy="12383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A7C8DD3-5DE0-EBA6-03F8-18C3C04A0E5A}"/>
              </a:ext>
            </a:extLst>
          </p:cNvPr>
          <p:cNvSpPr>
            <a:spLocks noGrp="1"/>
          </p:cNvSpPr>
          <p:nvPr>
            <p:ph type="ctrTitle"/>
          </p:nvPr>
        </p:nvSpPr>
        <p:spPr>
          <a:xfrm>
            <a:off x="673398" y="1576680"/>
            <a:ext cx="8626546" cy="1364640"/>
          </a:xfrm>
        </p:spPr>
        <p:txBody>
          <a:bodyPr anchor="t" anchorCtr="0">
            <a:noAutofit/>
          </a:bodyPr>
          <a:lstStyle>
            <a:lvl1pPr algn="l">
              <a:lnSpc>
                <a:spcPts val="4700"/>
              </a:lnSpc>
              <a:defRPr sz="3900" cap="all" baseline="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34F9C828-5E68-BDCD-BF9F-28674A59B21C}"/>
              </a:ext>
            </a:extLst>
          </p:cNvPr>
          <p:cNvSpPr>
            <a:spLocks noGrp="1"/>
          </p:cNvSpPr>
          <p:nvPr>
            <p:ph type="subTitle" idx="1"/>
          </p:nvPr>
        </p:nvSpPr>
        <p:spPr>
          <a:xfrm>
            <a:off x="666310" y="3351283"/>
            <a:ext cx="5365898" cy="962510"/>
          </a:xfrm>
        </p:spPr>
        <p:txBody>
          <a:bodyPr/>
          <a:lstStyle>
            <a:lvl1pPr marL="0" indent="0" algn="l">
              <a:lnSpc>
                <a:spcPts val="3100"/>
              </a:lnSpc>
              <a:spcBef>
                <a:spcPts val="0"/>
              </a:spcBef>
              <a:buNone/>
              <a:defRPr sz="25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grpSp>
        <p:nvGrpSpPr>
          <p:cNvPr id="19" name="Grupp 18">
            <a:extLst>
              <a:ext uri="{FF2B5EF4-FFF2-40B4-BE49-F238E27FC236}">
                <a16:creationId xmlns:a16="http://schemas.microsoft.com/office/drawing/2014/main" id="{CBBDEC22-9205-3935-70F8-393FB5C62EFF}"/>
              </a:ext>
            </a:extLst>
          </p:cNvPr>
          <p:cNvGrpSpPr/>
          <p:nvPr userDrawn="1"/>
        </p:nvGrpSpPr>
        <p:grpSpPr>
          <a:xfrm>
            <a:off x="9763125" y="1"/>
            <a:ext cx="2437315" cy="2385695"/>
            <a:chOff x="9820275" y="1"/>
            <a:chExt cx="2437315" cy="2385695"/>
          </a:xfrm>
        </p:grpSpPr>
        <p:sp>
          <p:nvSpPr>
            <p:cNvPr id="10" name="Rektangel 9">
              <a:extLst>
                <a:ext uri="{FF2B5EF4-FFF2-40B4-BE49-F238E27FC236}">
                  <a16:creationId xmlns:a16="http://schemas.microsoft.com/office/drawing/2014/main" id="{7424D4FA-A042-DFCA-7270-F99D9C04CEF0}"/>
                </a:ext>
              </a:extLst>
            </p:cNvPr>
            <p:cNvSpPr/>
            <p:nvPr userDrawn="1"/>
          </p:nvSpPr>
          <p:spPr>
            <a:xfrm>
              <a:off x="9820275" y="1"/>
              <a:ext cx="1216186" cy="1192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BC9EDF40-A44F-D898-C997-8A51F57C8B3A}"/>
                </a:ext>
              </a:extLst>
            </p:cNvPr>
            <p:cNvSpPr/>
            <p:nvPr userDrawn="1"/>
          </p:nvSpPr>
          <p:spPr>
            <a:xfrm>
              <a:off x="11036461" y="1193504"/>
              <a:ext cx="1221129" cy="119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0" name="Grupp 19">
            <a:extLst>
              <a:ext uri="{FF2B5EF4-FFF2-40B4-BE49-F238E27FC236}">
                <a16:creationId xmlns:a16="http://schemas.microsoft.com/office/drawing/2014/main" id="{27E839B9-A50E-9FAD-E77A-739EEFAB4AD9}"/>
              </a:ext>
            </a:extLst>
          </p:cNvPr>
          <p:cNvGrpSpPr/>
          <p:nvPr userDrawn="1"/>
        </p:nvGrpSpPr>
        <p:grpSpPr>
          <a:xfrm>
            <a:off x="10004550" y="5506831"/>
            <a:ext cx="2187614" cy="1110752"/>
            <a:chOff x="10004550" y="5506831"/>
            <a:chExt cx="2187614" cy="1110752"/>
          </a:xfrm>
        </p:grpSpPr>
        <p:grpSp>
          <p:nvGrpSpPr>
            <p:cNvPr id="14" name="Grupp 13">
              <a:extLst>
                <a:ext uri="{FF2B5EF4-FFF2-40B4-BE49-F238E27FC236}">
                  <a16:creationId xmlns:a16="http://schemas.microsoft.com/office/drawing/2014/main" id="{02AE90F3-B2B9-0A83-A221-B42514A5BBD5}"/>
                </a:ext>
              </a:extLst>
            </p:cNvPr>
            <p:cNvGrpSpPr/>
            <p:nvPr userDrawn="1"/>
          </p:nvGrpSpPr>
          <p:grpSpPr>
            <a:xfrm>
              <a:off x="10004550" y="5506831"/>
              <a:ext cx="2187614" cy="1110752"/>
              <a:chOff x="10042650" y="5506831"/>
              <a:chExt cx="2187614" cy="1110752"/>
            </a:xfrm>
          </p:grpSpPr>
          <p:sp>
            <p:nvSpPr>
              <p:cNvPr id="12" name="Rektangel 11">
                <a:extLst>
                  <a:ext uri="{FF2B5EF4-FFF2-40B4-BE49-F238E27FC236}">
                    <a16:creationId xmlns:a16="http://schemas.microsoft.com/office/drawing/2014/main" id="{4008FF59-607A-7CEA-5397-89948B6C54D3}"/>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45D60114-A1F9-195A-3A96-70FFA80E50FE}"/>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6" name="Bildobjekt 15">
              <a:extLst>
                <a:ext uri="{FF2B5EF4-FFF2-40B4-BE49-F238E27FC236}">
                  <a16:creationId xmlns:a16="http://schemas.microsoft.com/office/drawing/2014/main" id="{9F479DE9-8829-9C45-7088-423D9AC15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9714" y="5807348"/>
              <a:ext cx="872413" cy="750898"/>
            </a:xfrm>
            <a:prstGeom prst="rect">
              <a:avLst/>
            </a:prstGeom>
          </p:spPr>
        </p:pic>
      </p:grpSp>
    </p:spTree>
    <p:extLst>
      <p:ext uri="{BB962C8B-B14F-4D97-AF65-F5344CB8AC3E}">
        <p14:creationId xmlns:p14="http://schemas.microsoft.com/office/powerpoint/2010/main" val="9340868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ED56D7-E104-E684-5FBE-34D6F7C7360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A9B96F99-2167-CE40-79AD-EF701202F7BF}"/>
              </a:ext>
            </a:extLst>
          </p:cNvPr>
          <p:cNvSpPr>
            <a:spLocks noGrp="1"/>
          </p:cNvSpPr>
          <p:nvPr>
            <p:ph type="dt" sz="half" idx="10"/>
          </p:nvPr>
        </p:nvSpPr>
        <p:spPr/>
        <p:txBody>
          <a:bodyPr/>
          <a:lstStyle/>
          <a:p>
            <a:fld id="{818D387E-1B8C-47F7-A691-AF93A36D11A7}" type="datetimeFigureOut">
              <a:rPr lang="sv-SE" smtClean="0"/>
              <a:t>2025-12-19</a:t>
            </a:fld>
            <a:endParaRPr lang="sv-SE"/>
          </a:p>
        </p:txBody>
      </p:sp>
      <p:sp>
        <p:nvSpPr>
          <p:cNvPr id="4" name="Platshållare för sidfot 3">
            <a:extLst>
              <a:ext uri="{FF2B5EF4-FFF2-40B4-BE49-F238E27FC236}">
                <a16:creationId xmlns:a16="http://schemas.microsoft.com/office/drawing/2014/main" id="{C19177B6-786B-57D4-11AD-EA66716CE31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CDECF01-EE0E-37A5-6C16-DE871FF105D7}"/>
              </a:ext>
            </a:extLst>
          </p:cNvPr>
          <p:cNvSpPr>
            <a:spLocks noGrp="1"/>
          </p:cNvSpPr>
          <p:nvPr>
            <p:ph type="sldNum" sz="quarter" idx="12"/>
          </p:nvPr>
        </p:nvSpPr>
        <p:spPr/>
        <p:txBody>
          <a:bodyPr/>
          <a:lstStyle/>
          <a:p>
            <a:fld id="{0F1750B8-4326-40B6-94EB-DE554860BEA0}" type="slidenum">
              <a:rPr lang="sv-SE" smtClean="0"/>
              <a:t>‹#›</a:t>
            </a:fld>
            <a:endParaRPr lang="sv-SE"/>
          </a:p>
        </p:txBody>
      </p:sp>
    </p:spTree>
    <p:extLst>
      <p:ext uri="{BB962C8B-B14F-4D97-AF65-F5344CB8AC3E}">
        <p14:creationId xmlns:p14="http://schemas.microsoft.com/office/powerpoint/2010/main" val="168996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C435C2-8840-8084-ACEF-C6B17FB9B166}"/>
              </a:ext>
            </a:extLst>
          </p:cNvPr>
          <p:cNvSpPr>
            <a:spLocks noGrp="1"/>
          </p:cNvSpPr>
          <p:nvPr>
            <p:ph type="dt" sz="half" idx="10"/>
          </p:nvPr>
        </p:nvSpPr>
        <p:spPr/>
        <p:txBody>
          <a:bodyPr/>
          <a:lstStyle/>
          <a:p>
            <a:fld id="{818D387E-1B8C-47F7-A691-AF93A36D11A7}" type="datetimeFigureOut">
              <a:rPr lang="sv-SE" smtClean="0"/>
              <a:t>2025-12-19</a:t>
            </a:fld>
            <a:endParaRPr lang="sv-SE"/>
          </a:p>
        </p:txBody>
      </p:sp>
      <p:sp>
        <p:nvSpPr>
          <p:cNvPr id="3" name="Platshållare för sidfot 2">
            <a:extLst>
              <a:ext uri="{FF2B5EF4-FFF2-40B4-BE49-F238E27FC236}">
                <a16:creationId xmlns:a16="http://schemas.microsoft.com/office/drawing/2014/main" id="{D72B554F-196F-B03A-178E-CEC5E183A0E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E8EDF70-F376-A7DD-41C6-96F99B4B59C2}"/>
              </a:ext>
            </a:extLst>
          </p:cNvPr>
          <p:cNvSpPr>
            <a:spLocks noGrp="1"/>
          </p:cNvSpPr>
          <p:nvPr>
            <p:ph type="sldNum" sz="quarter" idx="12"/>
          </p:nvPr>
        </p:nvSpPr>
        <p:spPr/>
        <p:txBody>
          <a:bodyPr/>
          <a:lstStyle/>
          <a:p>
            <a:fld id="{0F1750B8-4326-40B6-94EB-DE554860BEA0}" type="slidenum">
              <a:rPr lang="sv-SE" smtClean="0"/>
              <a:t>‹#›</a:t>
            </a:fld>
            <a:endParaRPr lang="sv-SE"/>
          </a:p>
        </p:txBody>
      </p:sp>
    </p:spTree>
    <p:extLst>
      <p:ext uri="{BB962C8B-B14F-4D97-AF65-F5344CB8AC3E}">
        <p14:creationId xmlns:p14="http://schemas.microsoft.com/office/powerpoint/2010/main" val="232225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Varumärkeslöftet">
    <p:bg>
      <p:bgPr>
        <a:solidFill>
          <a:schemeClr val="tx2"/>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555AE1F9-1227-264E-9BCE-E6C007988675}"/>
              </a:ext>
            </a:extLst>
          </p:cNvPr>
          <p:cNvSpPr txBox="1"/>
          <p:nvPr userDrawn="1"/>
        </p:nvSpPr>
        <p:spPr>
          <a:xfrm>
            <a:off x="5087938" y="2644170"/>
            <a:ext cx="6768548" cy="1477328"/>
          </a:xfrm>
          <a:prstGeom prst="rect">
            <a:avLst/>
          </a:prstGeom>
          <a:noFill/>
        </p:spPr>
        <p:txBody>
          <a:bodyPr wrap="square" rtlCol="0">
            <a:spAutoFit/>
          </a:bodyPr>
          <a:lstStyle/>
          <a:p>
            <a:r>
              <a:rPr lang="sv-SE" sz="3000" baseline="0" dirty="0">
                <a:solidFill>
                  <a:schemeClr val="bg1"/>
                </a:solidFill>
                <a:latin typeface="Arial" panose="020B0604020202020204" pitchFamily="34" charset="0"/>
                <a:cs typeface="Arial" panose="020B0604020202020204" pitchFamily="34" charset="0"/>
              </a:rPr>
              <a:t>Genom </a:t>
            </a:r>
            <a:r>
              <a:rPr lang="sv-SE" sz="3000" b="1" i="0" baseline="0" dirty="0">
                <a:solidFill>
                  <a:schemeClr val="bg1"/>
                </a:solidFill>
                <a:latin typeface="Arial" panose="020B0604020202020204" pitchFamily="34" charset="0"/>
                <a:cs typeface="Arial" panose="020B0604020202020204" pitchFamily="34" charset="0"/>
              </a:rPr>
              <a:t>kunskap</a:t>
            </a:r>
            <a:r>
              <a:rPr lang="sv-SE" sz="3000" baseline="0" dirty="0">
                <a:solidFill>
                  <a:schemeClr val="bg1"/>
                </a:solidFill>
                <a:latin typeface="Arial" panose="020B0604020202020204" pitchFamily="34" charset="0"/>
                <a:cs typeface="Arial" panose="020B0604020202020204" pitchFamily="34" charset="0"/>
              </a:rPr>
              <a:t> och </a:t>
            </a:r>
            <a:r>
              <a:rPr lang="sv-SE" sz="3000" b="1" i="0" baseline="0" dirty="0">
                <a:solidFill>
                  <a:schemeClr val="bg1"/>
                </a:solidFill>
                <a:latin typeface="Arial" panose="020B0604020202020204" pitchFamily="34" charset="0"/>
                <a:cs typeface="Arial" panose="020B0604020202020204" pitchFamily="34" charset="0"/>
              </a:rPr>
              <a:t>stöd</a:t>
            </a:r>
            <a:r>
              <a:rPr lang="sv-SE" sz="3000" baseline="0" dirty="0">
                <a:solidFill>
                  <a:schemeClr val="bg1"/>
                </a:solidFill>
                <a:latin typeface="Arial" panose="020B0604020202020204" pitchFamily="34" charset="0"/>
                <a:cs typeface="Arial" panose="020B0604020202020204" pitchFamily="34" charset="0"/>
              </a:rPr>
              <a:t> gör vi </a:t>
            </a:r>
            <a:br>
              <a:rPr lang="sv-SE" sz="3000" baseline="0" dirty="0">
                <a:solidFill>
                  <a:schemeClr val="bg1"/>
                </a:solidFill>
                <a:latin typeface="Arial" panose="020B0604020202020204" pitchFamily="34" charset="0"/>
                <a:cs typeface="Arial" panose="020B0604020202020204" pitchFamily="34" charset="0"/>
              </a:rPr>
            </a:br>
            <a:r>
              <a:rPr lang="sv-SE" sz="3000" b="1" i="0" baseline="0" dirty="0">
                <a:solidFill>
                  <a:schemeClr val="bg1"/>
                </a:solidFill>
                <a:latin typeface="Arial" panose="020B0604020202020204" pitchFamily="34" charset="0"/>
                <a:cs typeface="Arial" panose="020B0604020202020204" pitchFamily="34" charset="0"/>
              </a:rPr>
              <a:t>nytta</a:t>
            </a:r>
            <a:r>
              <a:rPr lang="sv-SE" sz="3000" baseline="0" dirty="0">
                <a:solidFill>
                  <a:schemeClr val="bg1"/>
                </a:solidFill>
                <a:latin typeface="Arial" panose="020B0604020202020204" pitchFamily="34" charset="0"/>
                <a:cs typeface="Arial" panose="020B0604020202020204" pitchFamily="34" charset="0"/>
              </a:rPr>
              <a:t> för </a:t>
            </a:r>
            <a:r>
              <a:rPr lang="sv-SE" sz="3000" b="1" i="0" baseline="0" dirty="0">
                <a:solidFill>
                  <a:schemeClr val="bg1"/>
                </a:solidFill>
                <a:latin typeface="Arial" panose="020B0604020202020204" pitchFamily="34" charset="0"/>
                <a:cs typeface="Arial" panose="020B0604020202020204" pitchFamily="34" charset="0"/>
              </a:rPr>
              <a:t>Sveriges unga</a:t>
            </a:r>
            <a:r>
              <a:rPr lang="sv-SE" sz="3000" baseline="0" dirty="0">
                <a:solidFill>
                  <a:schemeClr val="bg1"/>
                </a:solidFill>
                <a:latin typeface="Arial" panose="020B0604020202020204" pitchFamily="34" charset="0"/>
                <a:cs typeface="Arial" panose="020B0604020202020204" pitchFamily="34" charset="0"/>
              </a:rPr>
              <a:t> och för det </a:t>
            </a:r>
            <a:r>
              <a:rPr lang="sv-SE" sz="3000" b="1" i="0" baseline="0" dirty="0">
                <a:solidFill>
                  <a:schemeClr val="bg1"/>
                </a:solidFill>
                <a:latin typeface="Arial" panose="020B0604020202020204" pitchFamily="34" charset="0"/>
                <a:cs typeface="Arial" panose="020B0604020202020204" pitchFamily="34" charset="0"/>
              </a:rPr>
              <a:t>svenska civilsamhället</a:t>
            </a:r>
          </a:p>
        </p:txBody>
      </p:sp>
      <p:pic>
        <p:nvPicPr>
          <p:cNvPr id="8" name="Bildobjekt 7">
            <a:extLst>
              <a:ext uri="{FF2B5EF4-FFF2-40B4-BE49-F238E27FC236}">
                <a16:creationId xmlns:a16="http://schemas.microsoft.com/office/drawing/2014/main" id="{B4B37854-8818-034F-9A56-7B67FDBC5881}"/>
              </a:ext>
            </a:extLst>
          </p:cNvPr>
          <p:cNvPicPr>
            <a:picLocks noChangeAspect="1"/>
          </p:cNvPicPr>
          <p:nvPr userDrawn="1"/>
        </p:nvPicPr>
        <p:blipFill>
          <a:blip r:embed="rId2"/>
          <a:stretch>
            <a:fillRect/>
          </a:stretch>
        </p:blipFill>
        <p:spPr>
          <a:xfrm>
            <a:off x="980661" y="2413000"/>
            <a:ext cx="3810000" cy="2032000"/>
          </a:xfrm>
          <a:prstGeom prst="rect">
            <a:avLst/>
          </a:prstGeom>
        </p:spPr>
      </p:pic>
    </p:spTree>
    <p:extLst>
      <p:ext uri="{BB962C8B-B14F-4D97-AF65-F5344CB8AC3E}">
        <p14:creationId xmlns:p14="http://schemas.microsoft.com/office/powerpoint/2010/main" val="267673346"/>
      </p:ext>
    </p:extLst>
  </p:cSld>
  <p:clrMapOvr>
    <a:masterClrMapping/>
  </p:clrMapOvr>
  <p:extLst>
    <p:ext uri="{DCECCB84-F9BA-43D5-87BE-67443E8EF086}">
      <p15:sldGuideLst xmlns:p15="http://schemas.microsoft.com/office/powerpoint/2012/main">
        <p15:guide id="1" pos="318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Rubrik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9CF428-E227-09D2-01B2-85E3B9FBD3D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634BF223-95DC-97CA-F0A5-586801ABAB66}"/>
              </a:ext>
            </a:extLst>
          </p:cNvPr>
          <p:cNvSpPr/>
          <p:nvPr userDrawn="1"/>
        </p:nvSpPr>
        <p:spPr>
          <a:xfrm>
            <a:off x="-28353" y="1338449"/>
            <a:ext cx="6478771" cy="55514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A7C8DD3-5DE0-EBA6-03F8-18C3C04A0E5A}"/>
              </a:ext>
            </a:extLst>
          </p:cNvPr>
          <p:cNvSpPr>
            <a:spLocks noGrp="1"/>
          </p:cNvSpPr>
          <p:nvPr>
            <p:ph type="ctrTitle"/>
          </p:nvPr>
        </p:nvSpPr>
        <p:spPr>
          <a:xfrm>
            <a:off x="673397" y="2179192"/>
            <a:ext cx="5365895" cy="2472629"/>
          </a:xfrm>
        </p:spPr>
        <p:txBody>
          <a:bodyPr anchor="t" anchorCtr="0">
            <a:noAutofit/>
          </a:bodyPr>
          <a:lstStyle>
            <a:lvl1pPr algn="l">
              <a:lnSpc>
                <a:spcPts val="4500"/>
              </a:lnSpc>
              <a:defRPr sz="3700" cap="none" baseline="0">
                <a:solidFill>
                  <a:schemeClr val="bg2"/>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34F9C828-5E68-BDCD-BF9F-28674A59B21C}"/>
              </a:ext>
            </a:extLst>
          </p:cNvPr>
          <p:cNvSpPr>
            <a:spLocks noGrp="1"/>
          </p:cNvSpPr>
          <p:nvPr>
            <p:ph type="subTitle" idx="1"/>
          </p:nvPr>
        </p:nvSpPr>
        <p:spPr>
          <a:xfrm>
            <a:off x="666310" y="4673087"/>
            <a:ext cx="5365898" cy="1252796"/>
          </a:xfrm>
        </p:spPr>
        <p:txBody>
          <a:bodyPr/>
          <a:lstStyle>
            <a:lvl1pPr marL="0" indent="0" algn="l">
              <a:lnSpc>
                <a:spcPts val="3100"/>
              </a:lnSpc>
              <a:spcBef>
                <a:spcPts val="0"/>
              </a:spcBef>
              <a:buNone/>
              <a:defRPr sz="2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10" name="Rektangel 9">
            <a:extLst>
              <a:ext uri="{FF2B5EF4-FFF2-40B4-BE49-F238E27FC236}">
                <a16:creationId xmlns:a16="http://schemas.microsoft.com/office/drawing/2014/main" id="{7424D4FA-A042-DFCA-7270-F99D9C04CEF0}"/>
              </a:ext>
            </a:extLst>
          </p:cNvPr>
          <p:cNvSpPr/>
          <p:nvPr userDrawn="1"/>
        </p:nvSpPr>
        <p:spPr>
          <a:xfrm>
            <a:off x="5073212" y="0"/>
            <a:ext cx="1377207" cy="1344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7" name="Grupp 6">
            <a:extLst>
              <a:ext uri="{FF2B5EF4-FFF2-40B4-BE49-F238E27FC236}">
                <a16:creationId xmlns:a16="http://schemas.microsoft.com/office/drawing/2014/main" id="{7AC6379A-66C9-E78C-CD5F-F87862457306}"/>
              </a:ext>
            </a:extLst>
          </p:cNvPr>
          <p:cNvGrpSpPr/>
          <p:nvPr userDrawn="1"/>
        </p:nvGrpSpPr>
        <p:grpSpPr>
          <a:xfrm>
            <a:off x="10004550" y="5506831"/>
            <a:ext cx="2187614" cy="1110752"/>
            <a:chOff x="10004550" y="5506831"/>
            <a:chExt cx="2187614" cy="1110752"/>
          </a:xfrm>
        </p:grpSpPr>
        <p:grpSp>
          <p:nvGrpSpPr>
            <p:cNvPr id="8" name="Grupp 7">
              <a:extLst>
                <a:ext uri="{FF2B5EF4-FFF2-40B4-BE49-F238E27FC236}">
                  <a16:creationId xmlns:a16="http://schemas.microsoft.com/office/drawing/2014/main" id="{EB451151-A2EF-478A-30C6-424FF3C0E5A4}"/>
                </a:ext>
              </a:extLst>
            </p:cNvPr>
            <p:cNvGrpSpPr/>
            <p:nvPr userDrawn="1"/>
          </p:nvGrpSpPr>
          <p:grpSpPr>
            <a:xfrm>
              <a:off x="10004550" y="5506831"/>
              <a:ext cx="2187614" cy="1110752"/>
              <a:chOff x="10042650" y="5506831"/>
              <a:chExt cx="2187614" cy="1110752"/>
            </a:xfrm>
          </p:grpSpPr>
          <p:sp>
            <p:nvSpPr>
              <p:cNvPr id="19" name="Rektangel 18">
                <a:extLst>
                  <a:ext uri="{FF2B5EF4-FFF2-40B4-BE49-F238E27FC236}">
                    <a16:creationId xmlns:a16="http://schemas.microsoft.com/office/drawing/2014/main" id="{3A5D19F8-5708-244A-39E3-6BFE71044D6C}"/>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6C5AC8B3-5CE8-F254-111D-4C9AA5D0FEC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5" name="Bildobjekt 14">
              <a:extLst>
                <a:ext uri="{FF2B5EF4-FFF2-40B4-BE49-F238E27FC236}">
                  <a16:creationId xmlns:a16="http://schemas.microsoft.com/office/drawing/2014/main" id="{98C8B46E-04C9-3108-3E77-94C5EC7242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9714" y="5807348"/>
              <a:ext cx="872413" cy="750898"/>
            </a:xfrm>
            <a:prstGeom prst="rect">
              <a:avLst/>
            </a:prstGeom>
          </p:spPr>
        </p:pic>
      </p:grpSp>
      <p:pic>
        <p:nvPicPr>
          <p:cNvPr id="4" name="Bildobjekt 3" descr="En bild som visar person, personer&#10;&#10;Automatiskt genererad beskrivning">
            <a:extLst>
              <a:ext uri="{FF2B5EF4-FFF2-40B4-BE49-F238E27FC236}">
                <a16:creationId xmlns:a16="http://schemas.microsoft.com/office/drawing/2014/main" id="{D1213076-E133-A1E9-EBD4-347064F11E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9632" y="0"/>
            <a:ext cx="5736336" cy="4322064"/>
          </a:xfrm>
          <a:prstGeom prst="rect">
            <a:avLst/>
          </a:prstGeom>
        </p:spPr>
      </p:pic>
    </p:spTree>
    <p:extLst>
      <p:ext uri="{BB962C8B-B14F-4D97-AF65-F5344CB8AC3E}">
        <p14:creationId xmlns:p14="http://schemas.microsoft.com/office/powerpoint/2010/main" val="2256318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9B276879-CE99-3C92-CE15-EB475BC8ADA1}"/>
              </a:ext>
            </a:extLst>
          </p:cNvPr>
          <p:cNvSpPr>
            <a:spLocks noGrp="1"/>
          </p:cNvSpPr>
          <p:nvPr>
            <p:ph type="pic" sz="quarter" idx="10"/>
          </p:nvPr>
        </p:nvSpPr>
        <p:spPr>
          <a:xfrm>
            <a:off x="0" y="0"/>
            <a:ext cx="12214225" cy="6877050"/>
          </a:xfrm>
          <a:solidFill>
            <a:schemeClr val="bg1">
              <a:lumMod val="75000"/>
            </a:schemeClr>
          </a:solidFill>
        </p:spPr>
        <p:txBody>
          <a:bodyPr tIns="252000"/>
          <a:lstStyle>
            <a:lvl1pPr marL="0" indent="0" algn="ctr">
              <a:buNone/>
              <a:defRPr sz="2000"/>
            </a:lvl1pPr>
          </a:lstStyle>
          <a:p>
            <a:endParaRPr lang="sv-SE"/>
          </a:p>
        </p:txBody>
      </p:sp>
      <p:sp>
        <p:nvSpPr>
          <p:cNvPr id="2" name="Rubrik 1">
            <a:extLst>
              <a:ext uri="{FF2B5EF4-FFF2-40B4-BE49-F238E27FC236}">
                <a16:creationId xmlns:a16="http://schemas.microsoft.com/office/drawing/2014/main" id="{D324EBB9-D0AE-3645-1B6C-8BDBA420316C}"/>
              </a:ext>
            </a:extLst>
          </p:cNvPr>
          <p:cNvSpPr>
            <a:spLocks noGrp="1"/>
          </p:cNvSpPr>
          <p:nvPr>
            <p:ph type="title"/>
          </p:nvPr>
        </p:nvSpPr>
        <p:spPr>
          <a:xfrm>
            <a:off x="1244600" y="1773238"/>
            <a:ext cx="9690100" cy="2852737"/>
          </a:xfrm>
        </p:spPr>
        <p:txBody>
          <a:bodyPr anchor="ctr" anchorCtr="0"/>
          <a:lstStyle>
            <a:lvl1pPr algn="ctr">
              <a:lnSpc>
                <a:spcPts val="8500"/>
              </a:lnSpc>
              <a:defRPr sz="4600">
                <a:solidFill>
                  <a:schemeClr val="bg1"/>
                </a:solidFill>
              </a:defRPr>
            </a:lvl1pPr>
          </a:lstStyle>
          <a:p>
            <a:r>
              <a:rPr lang="sv-SE"/>
              <a:t>Klicka här för att ändra mall för rubrikformat</a:t>
            </a:r>
          </a:p>
        </p:txBody>
      </p:sp>
      <p:sp>
        <p:nvSpPr>
          <p:cNvPr id="12" name="Platshållare för text 11">
            <a:extLst>
              <a:ext uri="{FF2B5EF4-FFF2-40B4-BE49-F238E27FC236}">
                <a16:creationId xmlns:a16="http://schemas.microsoft.com/office/drawing/2014/main" id="{C41E4317-22E2-7FD7-5553-3A132160EAD1}"/>
              </a:ext>
            </a:extLst>
          </p:cNvPr>
          <p:cNvSpPr>
            <a:spLocks noGrp="1"/>
          </p:cNvSpPr>
          <p:nvPr>
            <p:ph type="body" sz="quarter" idx="11" hasCustomPrompt="1"/>
          </p:nvPr>
        </p:nvSpPr>
        <p:spPr>
          <a:xfrm>
            <a:off x="-412" y="-19050"/>
            <a:ext cx="3734212" cy="1225550"/>
          </a:xfrm>
          <a:solidFill>
            <a:schemeClr val="accent1"/>
          </a:solidFill>
        </p:spPr>
        <p:txBody>
          <a:bodyPr lIns="738000" tIns="288000" anchor="ctr" anchorCtr="0"/>
          <a:lstStyle>
            <a:lvl1pPr marL="0" indent="0" algn="l">
              <a:buNone/>
              <a:defRPr sz="6000" b="1" cap="all" baseline="0">
                <a:solidFill>
                  <a:schemeClr val="tx2"/>
                </a:solidFill>
              </a:defRPr>
            </a:lvl1pPr>
          </a:lstStyle>
          <a:p>
            <a:pPr lvl="0"/>
            <a:r>
              <a:rPr lang="sv-SE" dirty="0"/>
              <a:t>Del x</a:t>
            </a:r>
          </a:p>
        </p:txBody>
      </p:sp>
    </p:spTree>
    <p:extLst>
      <p:ext uri="{BB962C8B-B14F-4D97-AF65-F5344CB8AC3E}">
        <p14:creationId xmlns:p14="http://schemas.microsoft.com/office/powerpoint/2010/main" val="174493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9CF428-E227-09D2-01B2-85E3B9FBD3D1}"/>
              </a:ext>
            </a:extLst>
          </p:cNvPr>
          <p:cNvSpPr/>
          <p:nvPr userDrawn="1"/>
        </p:nvSpPr>
        <p:spPr>
          <a:xfrm>
            <a:off x="0" y="-6350"/>
            <a:ext cx="12192000" cy="686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A7C8DD3-5DE0-EBA6-03F8-18C3C04A0E5A}"/>
              </a:ext>
            </a:extLst>
          </p:cNvPr>
          <p:cNvSpPr>
            <a:spLocks noGrp="1"/>
          </p:cNvSpPr>
          <p:nvPr>
            <p:ph type="ctrTitle"/>
          </p:nvPr>
        </p:nvSpPr>
        <p:spPr>
          <a:xfrm>
            <a:off x="0" y="1329138"/>
            <a:ext cx="6597649" cy="3261912"/>
          </a:xfrm>
          <a:solidFill>
            <a:schemeClr val="tx2">
              <a:alpha val="90000"/>
            </a:schemeClr>
          </a:solidFill>
        </p:spPr>
        <p:txBody>
          <a:bodyPr lIns="756000" tIns="0" bIns="0" anchor="ctr" anchorCtr="0">
            <a:noAutofit/>
          </a:bodyPr>
          <a:lstStyle>
            <a:lvl1pPr algn="l">
              <a:lnSpc>
                <a:spcPts val="4500"/>
              </a:lnSpc>
              <a:defRPr sz="3700" b="0" i="1" cap="none" baseline="0">
                <a:solidFill>
                  <a:schemeClr val="bg1"/>
                </a:solidFill>
              </a:defRPr>
            </a:lvl1pPr>
          </a:lstStyle>
          <a:p>
            <a:r>
              <a:rPr lang="sv-SE" dirty="0"/>
              <a:t>Klicka här för att ändra mall för rubrikformat</a:t>
            </a:r>
          </a:p>
        </p:txBody>
      </p:sp>
      <p:grpSp>
        <p:nvGrpSpPr>
          <p:cNvPr id="17" name="Grupp 16">
            <a:extLst>
              <a:ext uri="{FF2B5EF4-FFF2-40B4-BE49-F238E27FC236}">
                <a16:creationId xmlns:a16="http://schemas.microsoft.com/office/drawing/2014/main" id="{3F78347B-5FAB-098F-1E66-A63FFD63337F}"/>
              </a:ext>
            </a:extLst>
          </p:cNvPr>
          <p:cNvGrpSpPr/>
          <p:nvPr userDrawn="1"/>
        </p:nvGrpSpPr>
        <p:grpSpPr>
          <a:xfrm>
            <a:off x="0" y="-15433"/>
            <a:ext cx="1377207" cy="1344571"/>
            <a:chOff x="1402912" y="0"/>
            <a:chExt cx="1377207" cy="1344571"/>
          </a:xfrm>
        </p:grpSpPr>
        <p:sp>
          <p:nvSpPr>
            <p:cNvPr id="10" name="Rektangel 9">
              <a:extLst>
                <a:ext uri="{FF2B5EF4-FFF2-40B4-BE49-F238E27FC236}">
                  <a16:creationId xmlns:a16="http://schemas.microsoft.com/office/drawing/2014/main" id="{7424D4FA-A042-DFCA-7270-F99D9C04CEF0}"/>
                </a:ext>
              </a:extLst>
            </p:cNvPr>
            <p:cNvSpPr/>
            <p:nvPr userDrawn="1"/>
          </p:nvSpPr>
          <p:spPr>
            <a:xfrm>
              <a:off x="1402912" y="0"/>
              <a:ext cx="1377207" cy="1344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6DB50E5E-C274-1905-4E4C-AFF7FB8AAF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659" t="20322" r="36008" b="62319"/>
            <a:stretch/>
          </p:blipFill>
          <p:spPr>
            <a:xfrm>
              <a:off x="1587500" y="234949"/>
              <a:ext cx="1003300" cy="787401"/>
            </a:xfrm>
            <a:prstGeom prst="rect">
              <a:avLst/>
            </a:prstGeom>
          </p:spPr>
        </p:pic>
      </p:grpSp>
      <p:grpSp>
        <p:nvGrpSpPr>
          <p:cNvPr id="22" name="Grupp 21">
            <a:extLst>
              <a:ext uri="{FF2B5EF4-FFF2-40B4-BE49-F238E27FC236}">
                <a16:creationId xmlns:a16="http://schemas.microsoft.com/office/drawing/2014/main" id="{B9B9E89D-2DE2-8337-7361-A1AE52C3A0E6}"/>
              </a:ext>
            </a:extLst>
          </p:cNvPr>
          <p:cNvGrpSpPr/>
          <p:nvPr userDrawn="1"/>
        </p:nvGrpSpPr>
        <p:grpSpPr>
          <a:xfrm>
            <a:off x="10004550" y="5506831"/>
            <a:ext cx="2187614" cy="1110752"/>
            <a:chOff x="10004550" y="5506831"/>
            <a:chExt cx="2187614" cy="1110752"/>
          </a:xfrm>
        </p:grpSpPr>
        <p:grpSp>
          <p:nvGrpSpPr>
            <p:cNvPr id="23" name="Grupp 22">
              <a:extLst>
                <a:ext uri="{FF2B5EF4-FFF2-40B4-BE49-F238E27FC236}">
                  <a16:creationId xmlns:a16="http://schemas.microsoft.com/office/drawing/2014/main" id="{1D73CD60-83F2-7AF3-C686-98503D65C518}"/>
                </a:ext>
              </a:extLst>
            </p:cNvPr>
            <p:cNvGrpSpPr/>
            <p:nvPr userDrawn="1"/>
          </p:nvGrpSpPr>
          <p:grpSpPr>
            <a:xfrm>
              <a:off x="10004550" y="5506831"/>
              <a:ext cx="2187614" cy="1110752"/>
              <a:chOff x="10042650" y="5506831"/>
              <a:chExt cx="2187614" cy="1110752"/>
            </a:xfrm>
          </p:grpSpPr>
          <p:sp>
            <p:nvSpPr>
              <p:cNvPr id="25" name="Rektangel 24">
                <a:extLst>
                  <a:ext uri="{FF2B5EF4-FFF2-40B4-BE49-F238E27FC236}">
                    <a16:creationId xmlns:a16="http://schemas.microsoft.com/office/drawing/2014/main" id="{AF64957C-C328-8B18-F10F-8E096F5D4021}"/>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a:extLst>
                  <a:ext uri="{FF2B5EF4-FFF2-40B4-BE49-F238E27FC236}">
                    <a16:creationId xmlns:a16="http://schemas.microsoft.com/office/drawing/2014/main" id="{586EC94B-43EF-AC67-156D-CB60D77138B1}"/>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4" name="Bildobjekt 23">
              <a:extLst>
                <a:ext uri="{FF2B5EF4-FFF2-40B4-BE49-F238E27FC236}">
                  <a16:creationId xmlns:a16="http://schemas.microsoft.com/office/drawing/2014/main" id="{62A026ED-7435-9BF4-A33F-77DB932A7A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09714" y="5807348"/>
              <a:ext cx="872413" cy="750898"/>
            </a:xfrm>
            <a:prstGeom prst="rect">
              <a:avLst/>
            </a:prstGeom>
          </p:spPr>
        </p:pic>
      </p:grpSp>
    </p:spTree>
    <p:extLst>
      <p:ext uri="{BB962C8B-B14F-4D97-AF65-F5344CB8AC3E}">
        <p14:creationId xmlns:p14="http://schemas.microsoft.com/office/powerpoint/2010/main" val="2837036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vsnittsrubrik">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9B276879-CE99-3C92-CE15-EB475BC8ADA1}"/>
              </a:ext>
            </a:extLst>
          </p:cNvPr>
          <p:cNvSpPr>
            <a:spLocks noGrp="1"/>
          </p:cNvSpPr>
          <p:nvPr>
            <p:ph type="pic" sz="quarter" idx="10"/>
          </p:nvPr>
        </p:nvSpPr>
        <p:spPr>
          <a:xfrm>
            <a:off x="0" y="0"/>
            <a:ext cx="12214225" cy="6877050"/>
          </a:xfrm>
          <a:solidFill>
            <a:schemeClr val="bg1">
              <a:lumMod val="75000"/>
            </a:schemeClr>
          </a:solidFill>
        </p:spPr>
        <p:txBody>
          <a:bodyPr tIns="252000"/>
          <a:lstStyle>
            <a:lvl1pPr marL="0" indent="0" algn="ctr">
              <a:buNone/>
              <a:defRPr sz="2000"/>
            </a:lvl1pPr>
          </a:lstStyle>
          <a:p>
            <a:endParaRPr lang="sv-SE"/>
          </a:p>
        </p:txBody>
      </p:sp>
      <p:sp>
        <p:nvSpPr>
          <p:cNvPr id="12" name="Platshållare för text 11">
            <a:extLst>
              <a:ext uri="{FF2B5EF4-FFF2-40B4-BE49-F238E27FC236}">
                <a16:creationId xmlns:a16="http://schemas.microsoft.com/office/drawing/2014/main" id="{C41E4317-22E2-7FD7-5553-3A132160EAD1}"/>
              </a:ext>
            </a:extLst>
          </p:cNvPr>
          <p:cNvSpPr>
            <a:spLocks noGrp="1"/>
          </p:cNvSpPr>
          <p:nvPr>
            <p:ph type="body" sz="quarter" idx="11" hasCustomPrompt="1"/>
          </p:nvPr>
        </p:nvSpPr>
        <p:spPr>
          <a:xfrm>
            <a:off x="-413" y="-19050"/>
            <a:ext cx="4214603" cy="1225550"/>
          </a:xfrm>
          <a:solidFill>
            <a:schemeClr val="accent4"/>
          </a:solidFill>
        </p:spPr>
        <p:txBody>
          <a:bodyPr lIns="0" tIns="108000" rIns="0" anchor="ctr" anchorCtr="0"/>
          <a:lstStyle>
            <a:lvl1pPr marL="0" indent="0" algn="ctr">
              <a:lnSpc>
                <a:spcPts val="4400"/>
              </a:lnSpc>
              <a:buNone/>
              <a:defRPr sz="3800" b="1" cap="none" baseline="0">
                <a:solidFill>
                  <a:schemeClr val="bg2"/>
                </a:solidFill>
              </a:defRPr>
            </a:lvl1pPr>
          </a:lstStyle>
          <a:p>
            <a:pPr lvl="0"/>
            <a:r>
              <a:rPr lang="sv-SE" dirty="0"/>
              <a:t>Text</a:t>
            </a:r>
          </a:p>
        </p:txBody>
      </p:sp>
      <p:sp>
        <p:nvSpPr>
          <p:cNvPr id="6" name="Platshållare för text 5">
            <a:extLst>
              <a:ext uri="{FF2B5EF4-FFF2-40B4-BE49-F238E27FC236}">
                <a16:creationId xmlns:a16="http://schemas.microsoft.com/office/drawing/2014/main" id="{04C2DF3E-CFB9-3E7E-1823-D6359FABEE5A}"/>
              </a:ext>
            </a:extLst>
          </p:cNvPr>
          <p:cNvSpPr>
            <a:spLocks noGrp="1"/>
          </p:cNvSpPr>
          <p:nvPr>
            <p:ph type="body" sz="quarter" idx="12" hasCustomPrompt="1"/>
          </p:nvPr>
        </p:nvSpPr>
        <p:spPr>
          <a:xfrm>
            <a:off x="1193069" y="2560416"/>
            <a:ext cx="3760594" cy="1757142"/>
          </a:xfrm>
        </p:spPr>
        <p:txBody>
          <a:bodyPr/>
          <a:lstStyle>
            <a:lvl1pPr marL="0" indent="0" algn="ctr">
              <a:buNone/>
              <a:defRPr sz="2600" b="0" i="1">
                <a:solidFill>
                  <a:schemeClr val="bg1"/>
                </a:solidFill>
              </a:defRPr>
            </a:lvl1pPr>
          </a:lstStyle>
          <a:p>
            <a:pPr lvl="0"/>
            <a:r>
              <a:rPr lang="sv-SE" dirty="0"/>
              <a:t>Kursiv text</a:t>
            </a:r>
          </a:p>
        </p:txBody>
      </p:sp>
      <p:sp>
        <p:nvSpPr>
          <p:cNvPr id="7" name="Platshållare för text 5">
            <a:extLst>
              <a:ext uri="{FF2B5EF4-FFF2-40B4-BE49-F238E27FC236}">
                <a16:creationId xmlns:a16="http://schemas.microsoft.com/office/drawing/2014/main" id="{267836A1-1681-F042-665B-111B998D495E}"/>
              </a:ext>
            </a:extLst>
          </p:cNvPr>
          <p:cNvSpPr>
            <a:spLocks noGrp="1"/>
          </p:cNvSpPr>
          <p:nvPr>
            <p:ph type="body" sz="quarter" idx="13" hasCustomPrompt="1"/>
          </p:nvPr>
        </p:nvSpPr>
        <p:spPr>
          <a:xfrm>
            <a:off x="6727177" y="2560416"/>
            <a:ext cx="3760594" cy="1757142"/>
          </a:xfrm>
        </p:spPr>
        <p:txBody>
          <a:bodyPr/>
          <a:lstStyle>
            <a:lvl1pPr marL="0" indent="0" algn="ctr">
              <a:buNone/>
              <a:defRPr sz="2600" b="0" i="1">
                <a:solidFill>
                  <a:schemeClr val="bg1"/>
                </a:solidFill>
              </a:defRPr>
            </a:lvl1pPr>
          </a:lstStyle>
          <a:p>
            <a:pPr lvl="0"/>
            <a:r>
              <a:rPr lang="sv-SE" dirty="0"/>
              <a:t>Kursiv text</a:t>
            </a:r>
          </a:p>
        </p:txBody>
      </p:sp>
      <p:sp>
        <p:nvSpPr>
          <p:cNvPr id="8" name="Platshållare för text 5">
            <a:extLst>
              <a:ext uri="{FF2B5EF4-FFF2-40B4-BE49-F238E27FC236}">
                <a16:creationId xmlns:a16="http://schemas.microsoft.com/office/drawing/2014/main" id="{AA5285B2-7171-131C-D664-6A104B1F1C81}"/>
              </a:ext>
            </a:extLst>
          </p:cNvPr>
          <p:cNvSpPr>
            <a:spLocks noGrp="1"/>
          </p:cNvSpPr>
          <p:nvPr>
            <p:ph type="body" sz="quarter" idx="14" hasCustomPrompt="1"/>
          </p:nvPr>
        </p:nvSpPr>
        <p:spPr>
          <a:xfrm>
            <a:off x="4190711" y="4707268"/>
            <a:ext cx="3760594" cy="1757142"/>
          </a:xfrm>
        </p:spPr>
        <p:txBody>
          <a:bodyPr/>
          <a:lstStyle>
            <a:lvl1pPr marL="0" indent="0" algn="ctr">
              <a:buNone/>
              <a:defRPr sz="2600" b="0" i="1">
                <a:solidFill>
                  <a:schemeClr val="bg1"/>
                </a:solidFill>
              </a:defRPr>
            </a:lvl1pPr>
          </a:lstStyle>
          <a:p>
            <a:pPr lvl="0"/>
            <a:r>
              <a:rPr lang="sv-SE" dirty="0"/>
              <a:t>Kursiv text</a:t>
            </a:r>
          </a:p>
        </p:txBody>
      </p:sp>
    </p:spTree>
    <p:extLst>
      <p:ext uri="{BB962C8B-B14F-4D97-AF65-F5344CB8AC3E}">
        <p14:creationId xmlns:p14="http://schemas.microsoft.com/office/powerpoint/2010/main" val="103892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EFC8293-D874-5694-C24B-95055938DE6D}"/>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6C59FF4-9EEC-973E-6E62-3D72EEC05CE0}"/>
              </a:ext>
            </a:extLst>
          </p:cNvPr>
          <p:cNvSpPr>
            <a:spLocks noGrp="1"/>
          </p:cNvSpPr>
          <p:nvPr>
            <p:ph type="title"/>
          </p:nvPr>
        </p:nvSpPr>
        <p:spPr>
          <a:xfrm>
            <a:off x="710979" y="512622"/>
            <a:ext cx="7987748" cy="1325563"/>
          </a:xfrm>
        </p:spPr>
        <p:txBody>
          <a:bodyPr anchor="b" anchorCtr="0"/>
          <a:lstStyle>
            <a:lvl1pPr>
              <a:lnSpc>
                <a:spcPts val="4400"/>
              </a:lnSpc>
              <a:defRPr sz="3600">
                <a:solidFill>
                  <a:schemeClr val="bg2"/>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4ED42CD-D22A-2644-3742-1C14E164E526}"/>
              </a:ext>
            </a:extLst>
          </p:cNvPr>
          <p:cNvSpPr>
            <a:spLocks noGrp="1"/>
          </p:cNvSpPr>
          <p:nvPr>
            <p:ph idx="1"/>
          </p:nvPr>
        </p:nvSpPr>
        <p:spPr>
          <a:xfrm>
            <a:off x="710979" y="2008158"/>
            <a:ext cx="7987748" cy="3288361"/>
          </a:xfrm>
        </p:spPr>
        <p:txBody>
          <a:bodyPr/>
          <a:lstStyle>
            <a:lvl1pPr marL="255588" indent="-255588">
              <a:lnSpc>
                <a:spcPts val="2300"/>
              </a:lnSpc>
              <a:buFont typeface="Arial" panose="020B0604020202020204" pitchFamily="34" charset="0"/>
              <a:buChar char="•"/>
              <a:defRPr sz="1800">
                <a:solidFill>
                  <a:schemeClr val="tx2"/>
                </a:solidFill>
              </a:defRPr>
            </a:lvl1pPr>
            <a:lvl2pPr marL="457200" indent="-200025">
              <a:lnSpc>
                <a:spcPts val="2200"/>
              </a:lnSpc>
              <a:defRPr sz="1800">
                <a:solidFill>
                  <a:schemeClr val="tx2"/>
                </a:solidFill>
              </a:defRPr>
            </a:lvl2pPr>
          </a:lstStyle>
          <a:p>
            <a:pPr lvl="0"/>
            <a:r>
              <a:rPr lang="sv-SE" dirty="0"/>
              <a:t>Klicka här för att ändra format på bakgrundstexten</a:t>
            </a:r>
          </a:p>
          <a:p>
            <a:pPr lvl="1"/>
            <a:r>
              <a:rPr lang="sv-SE" dirty="0"/>
              <a:t>Nivå två</a:t>
            </a:r>
          </a:p>
        </p:txBody>
      </p:sp>
      <p:grpSp>
        <p:nvGrpSpPr>
          <p:cNvPr id="15" name="Grupp 14">
            <a:extLst>
              <a:ext uri="{FF2B5EF4-FFF2-40B4-BE49-F238E27FC236}">
                <a16:creationId xmlns:a16="http://schemas.microsoft.com/office/drawing/2014/main" id="{DF4B49DC-F708-959D-B6D1-F404DEC8C966}"/>
              </a:ext>
            </a:extLst>
          </p:cNvPr>
          <p:cNvGrpSpPr/>
          <p:nvPr userDrawn="1"/>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ADF9C1B8-62F7-F20D-FE07-87CF038B60B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A9580D3-68D7-4288-DA3C-ABC0F8BEB839}"/>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ACCFEDD9-28C8-44A7-3CA7-19AA0DD8BCF0}"/>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44E6305B-E1F7-3E45-47DD-E61A37E490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6462" y="5807348"/>
              <a:ext cx="872413" cy="750898"/>
            </a:xfrm>
            <a:prstGeom prst="rect">
              <a:avLst/>
            </a:prstGeom>
          </p:spPr>
        </p:pic>
      </p:grpSp>
    </p:spTree>
    <p:extLst>
      <p:ext uri="{BB962C8B-B14F-4D97-AF65-F5344CB8AC3E}">
        <p14:creationId xmlns:p14="http://schemas.microsoft.com/office/powerpoint/2010/main" val="273876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EFC8293-D874-5694-C24B-95055938DE6D}"/>
              </a:ext>
            </a:extLst>
          </p:cNvPr>
          <p:cNvSpPr/>
          <p:nvPr userDrawn="1"/>
        </p:nvSpPr>
        <p:spPr>
          <a:xfrm>
            <a:off x="0" y="-15433"/>
            <a:ext cx="12192000" cy="68734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44ED42CD-D22A-2644-3742-1C14E164E526}"/>
              </a:ext>
            </a:extLst>
          </p:cNvPr>
          <p:cNvSpPr>
            <a:spLocks noGrp="1"/>
          </p:cNvSpPr>
          <p:nvPr>
            <p:ph idx="1"/>
          </p:nvPr>
        </p:nvSpPr>
        <p:spPr>
          <a:xfrm>
            <a:off x="710979" y="850392"/>
            <a:ext cx="6441188" cy="4083115"/>
          </a:xfrm>
        </p:spPr>
        <p:txBody>
          <a:bodyPr/>
          <a:lstStyle>
            <a:lvl1pPr marL="255588" indent="-255588">
              <a:lnSpc>
                <a:spcPts val="2300"/>
              </a:lnSpc>
              <a:buFont typeface="Arial" panose="020B0604020202020204" pitchFamily="34" charset="0"/>
              <a:buChar char="•"/>
              <a:defRPr sz="1800">
                <a:solidFill>
                  <a:schemeClr val="tx2"/>
                </a:solidFill>
              </a:defRPr>
            </a:lvl1pPr>
            <a:lvl2pPr marL="457200" indent="-200025">
              <a:lnSpc>
                <a:spcPts val="2200"/>
              </a:lnSpc>
              <a:defRPr sz="1800">
                <a:solidFill>
                  <a:schemeClr val="tx2"/>
                </a:solidFill>
              </a:defRPr>
            </a:lvl2pPr>
          </a:lstStyle>
          <a:p>
            <a:pPr lvl="0"/>
            <a:r>
              <a:rPr lang="sv-SE" dirty="0"/>
              <a:t>Klicka här för att ändra format på bakgrundstexten</a:t>
            </a:r>
          </a:p>
          <a:p>
            <a:pPr lvl="1"/>
            <a:r>
              <a:rPr lang="sv-SE" dirty="0"/>
              <a:t>Nivå två</a:t>
            </a:r>
          </a:p>
        </p:txBody>
      </p:sp>
      <p:sp>
        <p:nvSpPr>
          <p:cNvPr id="17" name="Platshållare för innehåll 16">
            <a:extLst>
              <a:ext uri="{FF2B5EF4-FFF2-40B4-BE49-F238E27FC236}">
                <a16:creationId xmlns:a16="http://schemas.microsoft.com/office/drawing/2014/main" id="{B9062307-E9F1-7445-56E5-668A32BF787A}"/>
              </a:ext>
            </a:extLst>
          </p:cNvPr>
          <p:cNvSpPr>
            <a:spLocks noGrp="1"/>
          </p:cNvSpPr>
          <p:nvPr>
            <p:ph sz="quarter" idx="10" hasCustomPrompt="1"/>
          </p:nvPr>
        </p:nvSpPr>
        <p:spPr>
          <a:xfrm>
            <a:off x="7721600" y="1149350"/>
            <a:ext cx="3473450" cy="3168650"/>
          </a:xfrm>
        </p:spPr>
        <p:txBody>
          <a:bodyPr/>
          <a:lstStyle>
            <a:lvl1pPr marL="0" indent="0">
              <a:lnSpc>
                <a:spcPts val="3200"/>
              </a:lnSpc>
              <a:spcBef>
                <a:spcPts val="0"/>
              </a:spcBef>
              <a:buNone/>
              <a:defRPr sz="2600" i="1">
                <a:solidFill>
                  <a:schemeClr val="bg2"/>
                </a:solidFill>
              </a:defRPr>
            </a:lvl1pPr>
          </a:lstStyle>
          <a:p>
            <a:pPr lvl="0"/>
            <a:r>
              <a:rPr lang="sv-SE" dirty="0"/>
              <a:t>Text</a:t>
            </a:r>
          </a:p>
        </p:txBody>
      </p:sp>
      <p:grpSp>
        <p:nvGrpSpPr>
          <p:cNvPr id="18" name="Grupp 17">
            <a:extLst>
              <a:ext uri="{FF2B5EF4-FFF2-40B4-BE49-F238E27FC236}">
                <a16:creationId xmlns:a16="http://schemas.microsoft.com/office/drawing/2014/main" id="{57D52C9A-44B5-A3EF-C448-878F01938909}"/>
              </a:ext>
            </a:extLst>
          </p:cNvPr>
          <p:cNvGrpSpPr/>
          <p:nvPr userDrawn="1"/>
        </p:nvGrpSpPr>
        <p:grpSpPr>
          <a:xfrm>
            <a:off x="10004550" y="5506831"/>
            <a:ext cx="2187614" cy="1110752"/>
            <a:chOff x="10004550" y="5506831"/>
            <a:chExt cx="2187614" cy="1110752"/>
          </a:xfrm>
        </p:grpSpPr>
        <p:grpSp>
          <p:nvGrpSpPr>
            <p:cNvPr id="19" name="Grupp 18">
              <a:extLst>
                <a:ext uri="{FF2B5EF4-FFF2-40B4-BE49-F238E27FC236}">
                  <a16:creationId xmlns:a16="http://schemas.microsoft.com/office/drawing/2014/main" id="{04BFA930-10B9-2975-4B86-5F1945F2720A}"/>
                </a:ext>
              </a:extLst>
            </p:cNvPr>
            <p:cNvGrpSpPr/>
            <p:nvPr userDrawn="1"/>
          </p:nvGrpSpPr>
          <p:grpSpPr>
            <a:xfrm>
              <a:off x="10004550" y="5506831"/>
              <a:ext cx="2187614" cy="1110752"/>
              <a:chOff x="10042650" y="5506831"/>
              <a:chExt cx="2187614" cy="1110752"/>
            </a:xfrm>
          </p:grpSpPr>
          <p:sp>
            <p:nvSpPr>
              <p:cNvPr id="21" name="Rektangel 20">
                <a:extLst>
                  <a:ext uri="{FF2B5EF4-FFF2-40B4-BE49-F238E27FC236}">
                    <a16:creationId xmlns:a16="http://schemas.microsoft.com/office/drawing/2014/main" id="{95F2CDC6-F360-75A5-CF81-D34A209721A6}"/>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5B174F70-A145-287D-49E3-FE8F59459A3C}"/>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0" name="Bildobjekt 19">
              <a:extLst>
                <a:ext uri="{FF2B5EF4-FFF2-40B4-BE49-F238E27FC236}">
                  <a16:creationId xmlns:a16="http://schemas.microsoft.com/office/drawing/2014/main" id="{488272CF-FCB2-AA8A-EEE7-DF1B6BBEBA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6462" y="5807348"/>
              <a:ext cx="872413" cy="750898"/>
            </a:xfrm>
            <a:prstGeom prst="rect">
              <a:avLst/>
            </a:prstGeom>
          </p:spPr>
        </p:pic>
      </p:grpSp>
    </p:spTree>
    <p:extLst>
      <p:ext uri="{BB962C8B-B14F-4D97-AF65-F5344CB8AC3E}">
        <p14:creationId xmlns:p14="http://schemas.microsoft.com/office/powerpoint/2010/main" val="2770172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vsnittsrubrik">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9B276879-CE99-3C92-CE15-EB475BC8ADA1}"/>
              </a:ext>
            </a:extLst>
          </p:cNvPr>
          <p:cNvSpPr>
            <a:spLocks noGrp="1"/>
          </p:cNvSpPr>
          <p:nvPr>
            <p:ph type="pic" sz="quarter" idx="10"/>
          </p:nvPr>
        </p:nvSpPr>
        <p:spPr>
          <a:xfrm>
            <a:off x="0" y="0"/>
            <a:ext cx="12214225" cy="6877050"/>
          </a:xfrm>
          <a:solidFill>
            <a:schemeClr val="bg1">
              <a:lumMod val="75000"/>
            </a:schemeClr>
          </a:solidFill>
        </p:spPr>
        <p:txBody>
          <a:bodyPr tIns="252000"/>
          <a:lstStyle>
            <a:lvl1pPr marL="0" indent="0" algn="ctr">
              <a:buNone/>
              <a:defRPr sz="2000"/>
            </a:lvl1pPr>
          </a:lstStyle>
          <a:p>
            <a:endParaRPr lang="sv-SE"/>
          </a:p>
        </p:txBody>
      </p:sp>
      <p:sp>
        <p:nvSpPr>
          <p:cNvPr id="2" name="Rubrik 1">
            <a:extLst>
              <a:ext uri="{FF2B5EF4-FFF2-40B4-BE49-F238E27FC236}">
                <a16:creationId xmlns:a16="http://schemas.microsoft.com/office/drawing/2014/main" id="{D324EBB9-D0AE-3645-1B6C-8BDBA420316C}"/>
              </a:ext>
            </a:extLst>
          </p:cNvPr>
          <p:cNvSpPr>
            <a:spLocks noGrp="1"/>
          </p:cNvSpPr>
          <p:nvPr>
            <p:ph type="title"/>
          </p:nvPr>
        </p:nvSpPr>
        <p:spPr>
          <a:xfrm>
            <a:off x="1244600" y="1957388"/>
            <a:ext cx="9690100" cy="2852737"/>
          </a:xfrm>
        </p:spPr>
        <p:txBody>
          <a:bodyPr anchor="ctr" anchorCtr="0"/>
          <a:lstStyle>
            <a:lvl1pPr algn="ctr">
              <a:lnSpc>
                <a:spcPts val="4200"/>
              </a:lnSpc>
              <a:defRPr sz="3600" i="1">
                <a:solidFill>
                  <a:schemeClr val="bg1"/>
                </a:solidFill>
              </a:defRPr>
            </a:lvl1pPr>
          </a:lstStyle>
          <a:p>
            <a:r>
              <a:rPr lang="sv-SE"/>
              <a:t>Klicka här för att ändra mall för rubrikformat</a:t>
            </a:r>
          </a:p>
        </p:txBody>
      </p:sp>
      <p:sp>
        <p:nvSpPr>
          <p:cNvPr id="3" name="Platshållare för text 11">
            <a:extLst>
              <a:ext uri="{FF2B5EF4-FFF2-40B4-BE49-F238E27FC236}">
                <a16:creationId xmlns:a16="http://schemas.microsoft.com/office/drawing/2014/main" id="{315140F5-444E-E2A6-E2A2-3CBF67E03D6A}"/>
              </a:ext>
            </a:extLst>
          </p:cNvPr>
          <p:cNvSpPr>
            <a:spLocks noGrp="1"/>
          </p:cNvSpPr>
          <p:nvPr>
            <p:ph type="body" sz="quarter" idx="11" hasCustomPrompt="1"/>
          </p:nvPr>
        </p:nvSpPr>
        <p:spPr>
          <a:xfrm>
            <a:off x="-413" y="-19050"/>
            <a:ext cx="4214603" cy="1225550"/>
          </a:xfrm>
          <a:solidFill>
            <a:schemeClr val="accent4"/>
          </a:solidFill>
        </p:spPr>
        <p:txBody>
          <a:bodyPr lIns="0" tIns="108000" rIns="0" anchor="ctr" anchorCtr="0"/>
          <a:lstStyle>
            <a:lvl1pPr marL="0" indent="0" algn="ctr">
              <a:lnSpc>
                <a:spcPts val="4400"/>
              </a:lnSpc>
              <a:buNone/>
              <a:defRPr sz="3800" b="1" cap="none" baseline="0">
                <a:solidFill>
                  <a:schemeClr val="bg2"/>
                </a:solidFill>
              </a:defRPr>
            </a:lvl1pPr>
          </a:lstStyle>
          <a:p>
            <a:pPr lvl="0"/>
            <a:r>
              <a:rPr lang="sv-SE" dirty="0"/>
              <a:t>Text</a:t>
            </a:r>
          </a:p>
        </p:txBody>
      </p:sp>
    </p:spTree>
    <p:extLst>
      <p:ext uri="{BB962C8B-B14F-4D97-AF65-F5344CB8AC3E}">
        <p14:creationId xmlns:p14="http://schemas.microsoft.com/office/powerpoint/2010/main" val="2936971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1FEE07E-3A54-E753-ACAF-9C8DDB4AFDE6}"/>
              </a:ext>
            </a:extLst>
          </p:cNvPr>
          <p:cNvSpPr/>
          <p:nvPr userDrawn="1"/>
        </p:nvSpPr>
        <p:spPr>
          <a:xfrm>
            <a:off x="0" y="-6350"/>
            <a:ext cx="12192000" cy="686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E3A2A7A5-3E9B-267B-DB78-AD635867C3FC}"/>
              </a:ext>
            </a:extLst>
          </p:cNvPr>
          <p:cNvSpPr/>
          <p:nvPr userDrawn="1"/>
        </p:nvSpPr>
        <p:spPr>
          <a:xfrm>
            <a:off x="4578351" y="-15433"/>
            <a:ext cx="7613649" cy="5521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C4223D4D-3652-AF51-BFDB-2F604C9F6BF2}"/>
              </a:ext>
            </a:extLst>
          </p:cNvPr>
          <p:cNvSpPr>
            <a:spLocks noGrp="1"/>
          </p:cNvSpPr>
          <p:nvPr>
            <p:ph type="ctrTitle"/>
          </p:nvPr>
        </p:nvSpPr>
        <p:spPr>
          <a:xfrm>
            <a:off x="0" y="1329138"/>
            <a:ext cx="6597649" cy="3261912"/>
          </a:xfrm>
          <a:solidFill>
            <a:schemeClr val="tx2">
              <a:alpha val="90000"/>
            </a:schemeClr>
          </a:solidFill>
        </p:spPr>
        <p:txBody>
          <a:bodyPr lIns="756000" tIns="0" bIns="0" anchor="ctr" anchorCtr="0">
            <a:noAutofit/>
          </a:bodyPr>
          <a:lstStyle>
            <a:lvl1pPr algn="l">
              <a:lnSpc>
                <a:spcPts val="4500"/>
              </a:lnSpc>
              <a:defRPr sz="3700" b="0" i="1" cap="none" baseline="0">
                <a:solidFill>
                  <a:schemeClr val="bg1"/>
                </a:solidFill>
              </a:defRPr>
            </a:lvl1pPr>
          </a:lstStyle>
          <a:p>
            <a:r>
              <a:rPr lang="sv-SE" dirty="0"/>
              <a:t>Klicka här för att ändra mall för rubrikformat</a:t>
            </a:r>
          </a:p>
        </p:txBody>
      </p:sp>
      <p:grpSp>
        <p:nvGrpSpPr>
          <p:cNvPr id="10" name="Grupp 9">
            <a:extLst>
              <a:ext uri="{FF2B5EF4-FFF2-40B4-BE49-F238E27FC236}">
                <a16:creationId xmlns:a16="http://schemas.microsoft.com/office/drawing/2014/main" id="{26CD0360-13AA-5080-6338-7E950D3C699D}"/>
              </a:ext>
            </a:extLst>
          </p:cNvPr>
          <p:cNvGrpSpPr/>
          <p:nvPr userDrawn="1"/>
        </p:nvGrpSpPr>
        <p:grpSpPr>
          <a:xfrm>
            <a:off x="0" y="-15433"/>
            <a:ext cx="1377207" cy="1344571"/>
            <a:chOff x="1402912" y="0"/>
            <a:chExt cx="1377207" cy="1344571"/>
          </a:xfrm>
        </p:grpSpPr>
        <p:sp>
          <p:nvSpPr>
            <p:cNvPr id="11" name="Rektangel 10">
              <a:extLst>
                <a:ext uri="{FF2B5EF4-FFF2-40B4-BE49-F238E27FC236}">
                  <a16:creationId xmlns:a16="http://schemas.microsoft.com/office/drawing/2014/main" id="{D42F0F71-372F-B9FD-886E-903D3B4644D2}"/>
                </a:ext>
              </a:extLst>
            </p:cNvPr>
            <p:cNvSpPr/>
            <p:nvPr userDrawn="1"/>
          </p:nvSpPr>
          <p:spPr>
            <a:xfrm>
              <a:off x="1402912" y="0"/>
              <a:ext cx="1377207" cy="1344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7A2E1719-9B74-182B-D0B9-CC2F9C614D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659" t="20322" r="36008" b="62319"/>
            <a:stretch/>
          </p:blipFill>
          <p:spPr>
            <a:xfrm>
              <a:off x="1587500" y="234949"/>
              <a:ext cx="1003300" cy="787401"/>
            </a:xfrm>
            <a:prstGeom prst="rect">
              <a:avLst/>
            </a:prstGeom>
          </p:spPr>
        </p:pic>
      </p:grpSp>
      <p:grpSp>
        <p:nvGrpSpPr>
          <p:cNvPr id="13" name="Grupp 12">
            <a:extLst>
              <a:ext uri="{FF2B5EF4-FFF2-40B4-BE49-F238E27FC236}">
                <a16:creationId xmlns:a16="http://schemas.microsoft.com/office/drawing/2014/main" id="{F1191AEE-F008-51D5-0052-28BCE84BED82}"/>
              </a:ext>
            </a:extLst>
          </p:cNvPr>
          <p:cNvGrpSpPr/>
          <p:nvPr userDrawn="1"/>
        </p:nvGrpSpPr>
        <p:grpSpPr>
          <a:xfrm>
            <a:off x="10004550" y="5506831"/>
            <a:ext cx="2187614" cy="1110752"/>
            <a:chOff x="10004550" y="5506831"/>
            <a:chExt cx="2187614" cy="1110752"/>
          </a:xfrm>
        </p:grpSpPr>
        <p:grpSp>
          <p:nvGrpSpPr>
            <p:cNvPr id="14" name="Grupp 13">
              <a:extLst>
                <a:ext uri="{FF2B5EF4-FFF2-40B4-BE49-F238E27FC236}">
                  <a16:creationId xmlns:a16="http://schemas.microsoft.com/office/drawing/2014/main" id="{3F880C8C-6FC9-3A51-4E1F-D2A4602388F2}"/>
                </a:ext>
              </a:extLst>
            </p:cNvPr>
            <p:cNvGrpSpPr/>
            <p:nvPr userDrawn="1"/>
          </p:nvGrpSpPr>
          <p:grpSpPr>
            <a:xfrm>
              <a:off x="10004550" y="5506831"/>
              <a:ext cx="2187614" cy="1110752"/>
              <a:chOff x="10042650" y="5506831"/>
              <a:chExt cx="2187614" cy="1110752"/>
            </a:xfrm>
          </p:grpSpPr>
          <p:sp>
            <p:nvSpPr>
              <p:cNvPr id="16" name="Rektangel 15">
                <a:extLst>
                  <a:ext uri="{FF2B5EF4-FFF2-40B4-BE49-F238E27FC236}">
                    <a16:creationId xmlns:a16="http://schemas.microsoft.com/office/drawing/2014/main" id="{842A9A62-B3E1-54BD-0E6F-2B2C91BBE716}"/>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6315E2AD-2D5C-3537-9EFA-709C410F193F}"/>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5" name="Bildobjekt 14">
              <a:extLst>
                <a:ext uri="{FF2B5EF4-FFF2-40B4-BE49-F238E27FC236}">
                  <a16:creationId xmlns:a16="http://schemas.microsoft.com/office/drawing/2014/main" id="{07D23F83-4655-7672-CF52-D83C5FADFC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5682" y="5807348"/>
              <a:ext cx="872413" cy="750898"/>
            </a:xfrm>
            <a:prstGeom prst="rect">
              <a:avLst/>
            </a:prstGeom>
          </p:spPr>
        </p:pic>
      </p:grpSp>
    </p:spTree>
    <p:extLst>
      <p:ext uri="{BB962C8B-B14F-4D97-AF65-F5344CB8AC3E}">
        <p14:creationId xmlns:p14="http://schemas.microsoft.com/office/powerpoint/2010/main" val="62387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20976A-6072-4C62-05C5-EA7804D91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9ED74227-AE9D-B31D-F1F0-99C5DDDB1FE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69AD1436-3637-CE32-D883-623F6402EB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D387E-1B8C-47F7-A691-AF93A36D11A7}" type="datetimeFigureOut">
              <a:rPr lang="sv-SE" smtClean="0"/>
              <a:t>2025-12-19</a:t>
            </a:fld>
            <a:endParaRPr lang="sv-SE"/>
          </a:p>
        </p:txBody>
      </p:sp>
      <p:sp>
        <p:nvSpPr>
          <p:cNvPr id="5" name="Platshållare för sidfot 4">
            <a:extLst>
              <a:ext uri="{FF2B5EF4-FFF2-40B4-BE49-F238E27FC236}">
                <a16:creationId xmlns:a16="http://schemas.microsoft.com/office/drawing/2014/main" id="{3510C1F1-3BC2-1380-0FBD-37331A464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B775DE3-8ACD-0916-195C-F9ACBE2CFC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750B8-4326-40B6-94EB-DE554860BEA0}" type="slidenum">
              <a:rPr lang="sv-SE" smtClean="0"/>
              <a:t>‹#›</a:t>
            </a:fld>
            <a:endParaRPr lang="sv-SE"/>
          </a:p>
        </p:txBody>
      </p:sp>
    </p:spTree>
    <p:extLst>
      <p:ext uri="{BB962C8B-B14F-4D97-AF65-F5344CB8AC3E}">
        <p14:creationId xmlns:p14="http://schemas.microsoft.com/office/powerpoint/2010/main" val="49040431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7" r:id="rId4"/>
    <p:sldLayoutId id="2147483658" r:id="rId5"/>
    <p:sldLayoutId id="2147483650" r:id="rId6"/>
    <p:sldLayoutId id="2147483660" r:id="rId7"/>
    <p:sldLayoutId id="2147483661" r:id="rId8"/>
    <p:sldLayoutId id="2147483659" r:id="rId9"/>
    <p:sldLayoutId id="2147483654" r:id="rId10"/>
    <p:sldLayoutId id="2147483655" r:id="rId11"/>
    <p:sldLayoutId id="2147483662"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Noto Sans" panose="020B0502040504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B3F243-ADB9-B829-4E1E-1B60E0B95A8F}"/>
              </a:ext>
            </a:extLst>
          </p:cNvPr>
          <p:cNvSpPr>
            <a:spLocks noGrp="1"/>
          </p:cNvSpPr>
          <p:nvPr>
            <p:ph type="ctrTitle"/>
          </p:nvPr>
        </p:nvSpPr>
        <p:spPr>
          <a:xfrm>
            <a:off x="673397" y="1576680"/>
            <a:ext cx="9023495" cy="1373777"/>
          </a:xfrm>
        </p:spPr>
        <p:txBody>
          <a:bodyPr/>
          <a:lstStyle/>
          <a:p>
            <a:r>
              <a:rPr lang="sv-SE" sz="4400" dirty="0"/>
              <a:t>våldsprevention </a:t>
            </a:r>
          </a:p>
        </p:txBody>
      </p:sp>
      <p:pic>
        <p:nvPicPr>
          <p:cNvPr id="1026" name="Picture 2" descr="Fritidsledarskolorna">
            <a:extLst>
              <a:ext uri="{FF2B5EF4-FFF2-40B4-BE49-F238E27FC236}">
                <a16:creationId xmlns:a16="http://schemas.microsoft.com/office/drawing/2014/main" id="{8F1DECE9-023B-52A3-7493-DA1F32761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4689" y="6047213"/>
            <a:ext cx="2425377" cy="554372"/>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C505B199-4F13-D085-B7FC-106BBF289E56}"/>
              </a:ext>
            </a:extLst>
          </p:cNvPr>
          <p:cNvSpPr/>
          <p:nvPr/>
        </p:nvSpPr>
        <p:spPr>
          <a:xfrm>
            <a:off x="6897414" y="5509648"/>
            <a:ext cx="3105807" cy="1101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6" descr="Fritidsledarskolorna">
            <a:extLst>
              <a:ext uri="{FF2B5EF4-FFF2-40B4-BE49-F238E27FC236}">
                <a16:creationId xmlns:a16="http://schemas.microsoft.com/office/drawing/2014/main" id="{E0BDF9A4-533A-FD0B-25D1-4E0C0BC4E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641" y="5768898"/>
            <a:ext cx="2797713" cy="63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86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74FFE-A80D-0A35-6DF3-72DB46798D4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1A7C1CA-ED08-DC43-AFAC-A7A1F08FDC39}"/>
              </a:ext>
            </a:extLst>
          </p:cNvPr>
          <p:cNvSpPr>
            <a:spLocks noGrp="1"/>
          </p:cNvSpPr>
          <p:nvPr>
            <p:ph type="title"/>
          </p:nvPr>
        </p:nvSpPr>
        <p:spPr>
          <a:xfrm>
            <a:off x="710978" y="466710"/>
            <a:ext cx="7987748" cy="1325563"/>
          </a:xfrm>
        </p:spPr>
        <p:txBody>
          <a:bodyPr/>
          <a:lstStyle/>
          <a:p>
            <a:r>
              <a:rPr lang="sv-SE" dirty="0"/>
              <a:t>Vad är våld?</a:t>
            </a:r>
          </a:p>
        </p:txBody>
      </p:sp>
      <p:sp>
        <p:nvSpPr>
          <p:cNvPr id="3" name="Platshållare för innehåll 2">
            <a:extLst>
              <a:ext uri="{FF2B5EF4-FFF2-40B4-BE49-F238E27FC236}">
                <a16:creationId xmlns:a16="http://schemas.microsoft.com/office/drawing/2014/main" id="{7CEA90E9-4298-D7D5-1412-4C43E542D20C}"/>
              </a:ext>
            </a:extLst>
          </p:cNvPr>
          <p:cNvSpPr>
            <a:spLocks noGrp="1"/>
          </p:cNvSpPr>
          <p:nvPr>
            <p:ph idx="1"/>
          </p:nvPr>
        </p:nvSpPr>
        <p:spPr>
          <a:xfrm>
            <a:off x="710978" y="2364566"/>
            <a:ext cx="8433021" cy="3363942"/>
          </a:xfrm>
        </p:spPr>
        <p:txBody>
          <a:bodyPr/>
          <a:lstStyle/>
          <a:p>
            <a:pPr marL="0" indent="0">
              <a:lnSpc>
                <a:spcPct val="110000"/>
              </a:lnSpc>
              <a:buNone/>
            </a:pPr>
            <a:r>
              <a:rPr lang="sv-SE" b="1" dirty="0"/>
              <a:t>WHO definierar våld som: </a:t>
            </a:r>
            <a:br>
              <a:rPr lang="sv-SE" b="1" dirty="0"/>
            </a:br>
            <a:r>
              <a:rPr lang="sv-SE" b="1" i="1" dirty="0"/>
              <a:t>”</a:t>
            </a:r>
            <a:r>
              <a:rPr lang="sv-SE" i="1" dirty="0"/>
              <a:t>en avsiktlig användning, eller hot om användning av fysisk kraft eller makt, antingen som hot mot sig själv, en annan person, eller mot en grupp eller ett sammanhang som antingen resulterar i eller har stor sannolikhet att resultera i personskador, dödsfall, psykiska skador, negativ utveckling eller förluster.”</a:t>
            </a:r>
          </a:p>
          <a:p>
            <a:pPr marL="0" indent="0">
              <a:buNone/>
            </a:pPr>
            <a:endParaRPr lang="sv-SE" dirty="0"/>
          </a:p>
        </p:txBody>
      </p:sp>
    </p:spTree>
    <p:extLst>
      <p:ext uri="{BB962C8B-B14F-4D97-AF65-F5344CB8AC3E}">
        <p14:creationId xmlns:p14="http://schemas.microsoft.com/office/powerpoint/2010/main" val="1962597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6BCE-044F-F721-1BFE-A54132863DA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BC771F5-434C-087E-994A-2B83C8685006}"/>
              </a:ext>
            </a:extLst>
          </p:cNvPr>
          <p:cNvSpPr>
            <a:spLocks noGrp="1"/>
          </p:cNvSpPr>
          <p:nvPr>
            <p:ph type="title"/>
          </p:nvPr>
        </p:nvSpPr>
        <p:spPr>
          <a:xfrm>
            <a:off x="710978" y="466711"/>
            <a:ext cx="7987748" cy="1068176"/>
          </a:xfrm>
        </p:spPr>
        <p:txBody>
          <a:bodyPr/>
          <a:lstStyle/>
          <a:p>
            <a:r>
              <a:rPr lang="sv-SE" dirty="0"/>
              <a:t>Olika typer av våld </a:t>
            </a:r>
          </a:p>
        </p:txBody>
      </p:sp>
      <p:graphicFrame>
        <p:nvGraphicFramePr>
          <p:cNvPr id="5" name="Platshållare för innehåll 4">
            <a:extLst>
              <a:ext uri="{FF2B5EF4-FFF2-40B4-BE49-F238E27FC236}">
                <a16:creationId xmlns:a16="http://schemas.microsoft.com/office/drawing/2014/main" id="{A08C500C-099B-23E8-DE33-75C59A8FECD6}"/>
              </a:ext>
            </a:extLst>
          </p:cNvPr>
          <p:cNvGraphicFramePr>
            <a:graphicFrameLocks noGrp="1"/>
          </p:cNvGraphicFramePr>
          <p:nvPr>
            <p:ph idx="1"/>
            <p:extLst>
              <p:ext uri="{D42A27DB-BD31-4B8C-83A1-F6EECF244321}">
                <p14:modId xmlns:p14="http://schemas.microsoft.com/office/powerpoint/2010/main" val="420359154"/>
              </p:ext>
            </p:extLst>
          </p:nvPr>
        </p:nvGraphicFramePr>
        <p:xfrm>
          <a:off x="1464366" y="75177"/>
          <a:ext cx="11030387" cy="670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3959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2AB63054-3CCE-F6D4-C603-4B83FBB30F52}"/>
              </a:ext>
            </a:extLst>
          </p:cNvPr>
          <p:cNvGraphicFramePr>
            <a:graphicFrameLocks noGrp="1"/>
          </p:cNvGraphicFramePr>
          <p:nvPr>
            <p:ph idx="1"/>
            <p:extLst>
              <p:ext uri="{D42A27DB-BD31-4B8C-83A1-F6EECF244321}">
                <p14:modId xmlns:p14="http://schemas.microsoft.com/office/powerpoint/2010/main" val="1663140681"/>
              </p:ext>
            </p:extLst>
          </p:nvPr>
        </p:nvGraphicFramePr>
        <p:xfrm>
          <a:off x="545897" y="1101093"/>
          <a:ext cx="7010400" cy="5269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ubrik 1">
            <a:extLst>
              <a:ext uri="{FF2B5EF4-FFF2-40B4-BE49-F238E27FC236}">
                <a16:creationId xmlns:a16="http://schemas.microsoft.com/office/drawing/2014/main" id="{EE40F21B-F2C5-78E7-5405-099425F84529}"/>
              </a:ext>
            </a:extLst>
          </p:cNvPr>
          <p:cNvSpPr txBox="1">
            <a:spLocks/>
          </p:cNvSpPr>
          <p:nvPr/>
        </p:nvSpPr>
        <p:spPr>
          <a:xfrm>
            <a:off x="3842485" y="188118"/>
            <a:ext cx="7987748"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Noto Sans" panose="020B0502040504020204" pitchFamily="34" charset="0"/>
                <a:cs typeface="Arial" panose="020B0604020202020204" pitchFamily="34" charset="0"/>
              </a:defRPr>
            </a:lvl1pPr>
          </a:lstStyle>
          <a:p>
            <a:r>
              <a:rPr lang="sv-SE" dirty="0"/>
              <a:t>Våldspyramiden </a:t>
            </a:r>
          </a:p>
        </p:txBody>
      </p:sp>
      <p:sp>
        <p:nvSpPr>
          <p:cNvPr id="6" name="Platshållare för innehåll 9">
            <a:extLst>
              <a:ext uri="{FF2B5EF4-FFF2-40B4-BE49-F238E27FC236}">
                <a16:creationId xmlns:a16="http://schemas.microsoft.com/office/drawing/2014/main" id="{514C0CB0-C9A2-30C9-26B0-BCC7BF5D384F}"/>
              </a:ext>
            </a:extLst>
          </p:cNvPr>
          <p:cNvSpPr txBox="1">
            <a:spLocks/>
          </p:cNvSpPr>
          <p:nvPr/>
        </p:nvSpPr>
        <p:spPr>
          <a:xfrm>
            <a:off x="6976997" y="1281583"/>
            <a:ext cx="5215003" cy="4543933"/>
          </a:xfrm>
          <a:prstGeom prst="rect">
            <a:avLst/>
          </a:prstGeom>
        </p:spPr>
        <p:txBody>
          <a:bodyPr vert="horz" lIns="91440" tIns="45720" rIns="91440" bIns="45720" rtlCol="0">
            <a:noAutofit/>
          </a:bodyPr>
          <a:lstStyle>
            <a:lvl1pPr marL="255588" indent="-255588" algn="l" defTabSz="914400" rtl="0" eaLnBrk="1" latinLnBrk="0" hangingPunct="1">
              <a:lnSpc>
                <a:spcPts val="2300"/>
              </a:lnSpc>
              <a:spcBef>
                <a:spcPts val="10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457200" indent="-200025" algn="l" defTabSz="914400" rtl="0" eaLnBrk="1" latinLnBrk="0" hangingPunct="1">
              <a:lnSpc>
                <a:spcPts val="22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sv-SE" dirty="0"/>
              <a:t>Forskning visar att insatser mot lindrigt våld också minskar grovt våld.</a:t>
            </a:r>
          </a:p>
        </p:txBody>
      </p:sp>
    </p:spTree>
    <p:extLst>
      <p:ext uri="{BB962C8B-B14F-4D97-AF65-F5344CB8AC3E}">
        <p14:creationId xmlns:p14="http://schemas.microsoft.com/office/powerpoint/2010/main" val="50460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8AE34669-FFC1-9E03-552D-6071830FE34B}"/>
              </a:ext>
            </a:extLst>
          </p:cNvPr>
          <p:cNvSpPr>
            <a:spLocks noGrp="1"/>
          </p:cNvSpPr>
          <p:nvPr>
            <p:ph type="title"/>
          </p:nvPr>
        </p:nvSpPr>
        <p:spPr/>
        <p:txBody>
          <a:bodyPr/>
          <a:lstStyle/>
          <a:p>
            <a:pPr algn="l"/>
            <a:r>
              <a:rPr lang="sv-SE" sz="3600" dirty="0">
                <a:solidFill>
                  <a:schemeClr val="bg1"/>
                </a:solidFill>
              </a:rPr>
              <a:t>Har du stött på någon av dessa våldstyper?</a:t>
            </a:r>
            <a:br>
              <a:rPr lang="sv-SE" sz="3600" dirty="0">
                <a:solidFill>
                  <a:schemeClr val="bg1"/>
                </a:solidFill>
              </a:rPr>
            </a:br>
            <a:br>
              <a:rPr lang="sv-SE" sz="3600" dirty="0">
                <a:solidFill>
                  <a:schemeClr val="bg1"/>
                </a:solidFill>
              </a:rPr>
            </a:br>
            <a:r>
              <a:rPr lang="sv-SE" sz="3600" dirty="0">
                <a:solidFill>
                  <a:schemeClr val="bg1"/>
                </a:solidFill>
              </a:rPr>
              <a:t>Vilka våldstyper </a:t>
            </a:r>
            <a:r>
              <a:rPr lang="sv-SE" dirty="0"/>
              <a:t>tror </a:t>
            </a:r>
            <a:r>
              <a:rPr lang="sv-SE" sz="3600" dirty="0">
                <a:solidFill>
                  <a:schemeClr val="bg1"/>
                </a:solidFill>
              </a:rPr>
              <a:t>du är särskilt svåra att upptäcka? </a:t>
            </a:r>
          </a:p>
        </p:txBody>
      </p:sp>
      <p:sp>
        <p:nvSpPr>
          <p:cNvPr id="4" name="Platshållare för text 3">
            <a:extLst>
              <a:ext uri="{FF2B5EF4-FFF2-40B4-BE49-F238E27FC236}">
                <a16:creationId xmlns:a16="http://schemas.microsoft.com/office/drawing/2014/main" id="{4AA88D16-4016-5636-C742-1D6C1DDBD21C}"/>
              </a:ext>
            </a:extLst>
          </p:cNvPr>
          <p:cNvSpPr>
            <a:spLocks noGrp="1"/>
          </p:cNvSpPr>
          <p:nvPr>
            <p:ph type="body" sz="quarter" idx="11"/>
          </p:nvPr>
        </p:nvSpPr>
        <p:spPr/>
        <p:txBody>
          <a:bodyPr/>
          <a:lstStyle/>
          <a:p>
            <a:r>
              <a:rPr lang="sv-SE" dirty="0"/>
              <a:t>Reflektion</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550" y="5506831"/>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3899128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255447"/>
            <a:ext cx="7987748" cy="1325563"/>
          </a:xfrm>
        </p:spPr>
        <p:txBody>
          <a:bodyPr/>
          <a:lstStyle/>
          <a:p>
            <a:r>
              <a:rPr lang="sv-SE" dirty="0"/>
              <a:t>Särskilt utsatta grupper</a:t>
            </a:r>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1727851"/>
            <a:ext cx="8528272" cy="4337220"/>
          </a:xfrm>
        </p:spPr>
        <p:txBody>
          <a:bodyPr/>
          <a:lstStyle/>
          <a:p>
            <a:pPr marL="0" indent="0">
              <a:lnSpc>
                <a:spcPct val="110000"/>
              </a:lnSpc>
              <a:buNone/>
            </a:pPr>
            <a:r>
              <a:rPr lang="sv-SE" dirty="0"/>
              <a:t>Det finns olika omständigheter som kan innebära ökad risk för utsatthet för våld. Det kan vara viktigt att identifiera en extra utsatthet hos en person, men det är även viktigt att inte gruppera personer som en särskild kategori och sammankoppla den kategorin med gemensamma upplevelser och förutsättningar. Exempel på barn och unga som kan vara extra utsatta är:</a:t>
            </a:r>
            <a:br>
              <a:rPr lang="sv-SE" dirty="0"/>
            </a:br>
            <a:endParaRPr lang="sv-SE" dirty="0"/>
          </a:p>
          <a:p>
            <a:pPr>
              <a:lnSpc>
                <a:spcPct val="110000"/>
              </a:lnSpc>
            </a:pPr>
            <a:r>
              <a:rPr lang="sv-SE" dirty="0"/>
              <a:t>Barn och unga med funktionsnedsättning</a:t>
            </a:r>
          </a:p>
          <a:p>
            <a:pPr>
              <a:lnSpc>
                <a:spcPct val="110000"/>
              </a:lnSpc>
            </a:pPr>
            <a:r>
              <a:rPr lang="sv-SE" dirty="0"/>
              <a:t>Barn och unga hbtqi-personer</a:t>
            </a:r>
          </a:p>
          <a:p>
            <a:pPr>
              <a:lnSpc>
                <a:spcPct val="110000"/>
              </a:lnSpc>
            </a:pPr>
            <a:r>
              <a:rPr lang="sv-SE" dirty="0"/>
              <a:t>Barn och unga som lever i en hederskontext</a:t>
            </a:r>
          </a:p>
          <a:p>
            <a:pPr>
              <a:lnSpc>
                <a:spcPct val="110000"/>
              </a:lnSpc>
            </a:pPr>
            <a:r>
              <a:rPr lang="sv-SE" dirty="0"/>
              <a:t>Barn och unga som lever med skadligt bruk/missbruk</a:t>
            </a:r>
          </a:p>
          <a:p>
            <a:pPr>
              <a:lnSpc>
                <a:spcPct val="110000"/>
              </a:lnSpc>
            </a:pPr>
            <a:r>
              <a:rPr lang="sv-SE" dirty="0"/>
              <a:t>Barn och unga med utländsk bakgrund</a:t>
            </a:r>
          </a:p>
          <a:p>
            <a:pPr marL="0" indent="0">
              <a:buNone/>
            </a:pPr>
            <a:endParaRPr lang="sv-SE" dirty="0"/>
          </a:p>
        </p:txBody>
      </p:sp>
    </p:spTree>
    <p:extLst>
      <p:ext uri="{BB962C8B-B14F-4D97-AF65-F5344CB8AC3E}">
        <p14:creationId xmlns:p14="http://schemas.microsoft.com/office/powerpoint/2010/main" val="1124771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inomhus, nära&#10;&#10;Automatiskt genererad beskrivning">
            <a:extLst>
              <a:ext uri="{FF2B5EF4-FFF2-40B4-BE49-F238E27FC236}">
                <a16:creationId xmlns:a16="http://schemas.microsoft.com/office/drawing/2014/main" id="{89EC9B6B-51FF-C48F-1906-7A99FE79A41F}"/>
              </a:ext>
            </a:extLst>
          </p:cNvPr>
          <p:cNvPicPr>
            <a:picLocks noChangeAspect="1"/>
          </p:cNvPicPr>
          <p:nvPr/>
        </p:nvPicPr>
        <p:blipFill rotWithShape="1">
          <a:blip r:embed="rId3">
            <a:extLst>
              <a:ext uri="{28A0092B-C50C-407E-A947-70E740481C1C}">
                <a14:useLocalDpi xmlns:a14="http://schemas.microsoft.com/office/drawing/2010/main" val="0"/>
              </a:ext>
            </a:extLst>
          </a:blip>
          <a:srcRect r="15558"/>
          <a:stretch/>
        </p:blipFill>
        <p:spPr>
          <a:xfrm>
            <a:off x="7394448" y="0"/>
            <a:ext cx="4797552" cy="4986528"/>
          </a:xfrm>
          <a:prstGeom prst="rect">
            <a:avLst/>
          </a:prstGeom>
        </p:spPr>
      </p:pic>
      <p:sp>
        <p:nvSpPr>
          <p:cNvPr id="10" name="Platshållare för innehåll 9">
            <a:extLst>
              <a:ext uri="{FF2B5EF4-FFF2-40B4-BE49-F238E27FC236}">
                <a16:creationId xmlns:a16="http://schemas.microsoft.com/office/drawing/2014/main" id="{CD959D4C-6F2A-513E-BF1C-F91BD2C9FC5D}"/>
              </a:ext>
            </a:extLst>
          </p:cNvPr>
          <p:cNvSpPr>
            <a:spLocks noGrp="1"/>
          </p:cNvSpPr>
          <p:nvPr>
            <p:ph idx="1"/>
          </p:nvPr>
        </p:nvSpPr>
        <p:spPr>
          <a:xfrm>
            <a:off x="688975" y="1708158"/>
            <a:ext cx="6083521" cy="4083115"/>
          </a:xfrm>
        </p:spPr>
        <p:txBody>
          <a:bodyPr/>
          <a:lstStyle/>
          <a:p>
            <a:pPr marL="0" indent="0">
              <a:lnSpc>
                <a:spcPct val="110000"/>
              </a:lnSpc>
              <a:buNone/>
            </a:pPr>
            <a:r>
              <a:rPr lang="sv-SE" b="1" dirty="0"/>
              <a:t>Dubbel eller trippel utsatthet</a:t>
            </a:r>
            <a:br>
              <a:rPr lang="sv-SE" b="1" dirty="0"/>
            </a:br>
            <a:br>
              <a:rPr lang="sv-SE" b="1" dirty="0"/>
            </a:br>
            <a:r>
              <a:rPr lang="sv-SE" dirty="0"/>
              <a:t>Det är viktigt att komma ihåg att en person kan stå utanför normen på fler än ett sätt. En person kan leva i en hederskontext samtidigt som personen till exempel har en funktionsnedsättning och är homosexuell. Detta kan innebära en extra utsatthet. </a:t>
            </a:r>
          </a:p>
        </p:txBody>
      </p:sp>
      <p:sp>
        <p:nvSpPr>
          <p:cNvPr id="3" name="textruta 2">
            <a:extLst>
              <a:ext uri="{FF2B5EF4-FFF2-40B4-BE49-F238E27FC236}">
                <a16:creationId xmlns:a16="http://schemas.microsoft.com/office/drawing/2014/main" id="{5EB1590D-DB35-4505-2A93-890E4B2BB6F4}"/>
              </a:ext>
            </a:extLst>
          </p:cNvPr>
          <p:cNvSpPr txBox="1"/>
          <p:nvPr/>
        </p:nvSpPr>
        <p:spPr>
          <a:xfrm>
            <a:off x="688975" y="771452"/>
            <a:ext cx="6096000" cy="646331"/>
          </a:xfrm>
          <a:prstGeom prst="rect">
            <a:avLst/>
          </a:prstGeom>
          <a:noFill/>
        </p:spPr>
        <p:txBody>
          <a:bodyPr wrap="square">
            <a:spAutoFit/>
          </a:bodyPr>
          <a:lstStyle/>
          <a:p>
            <a:r>
              <a:rPr lang="sv-SE" sz="3600" b="1" dirty="0">
                <a:solidFill>
                  <a:schemeClr val="bg2"/>
                </a:solidFill>
              </a:rPr>
              <a:t>Särskilt utsatta grupper</a:t>
            </a:r>
          </a:p>
        </p:txBody>
      </p:sp>
    </p:spTree>
    <p:extLst>
      <p:ext uri="{BB962C8B-B14F-4D97-AF65-F5344CB8AC3E}">
        <p14:creationId xmlns:p14="http://schemas.microsoft.com/office/powerpoint/2010/main" val="1239608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10;&#10;Automatiskt genererad beskrivning">
            <a:extLst>
              <a:ext uri="{FF2B5EF4-FFF2-40B4-BE49-F238E27FC236}">
                <a16:creationId xmlns:a16="http://schemas.microsoft.com/office/drawing/2014/main" id="{009F04BB-BC60-4026-75C0-A8EC6B91215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9" r="39"/>
          <a:stretch>
            <a:fillRect/>
          </a:stretch>
        </p:blipFill>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p:txBody>
          <a:bodyPr/>
          <a:lstStyle/>
          <a:p>
            <a:pPr>
              <a:lnSpc>
                <a:spcPts val="6500"/>
              </a:lnSpc>
            </a:pPr>
            <a:r>
              <a:rPr lang="sv-SE" dirty="0"/>
              <a:t>Din roll i det våldsförebyggande arbetet</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2</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1964982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1084122"/>
            <a:ext cx="7987748" cy="1325563"/>
          </a:xfrm>
        </p:spPr>
        <p:txBody>
          <a:bodyPr/>
          <a:lstStyle/>
          <a:p>
            <a:pPr>
              <a:lnSpc>
                <a:spcPct val="110000"/>
              </a:lnSpc>
            </a:pPr>
            <a:r>
              <a:rPr lang="sv-SE" dirty="0"/>
              <a:t>Barn och unga har rätt till </a:t>
            </a:r>
            <a:br>
              <a:rPr lang="sv-SE" dirty="0"/>
            </a:br>
            <a:r>
              <a:rPr lang="sv-SE" dirty="0"/>
              <a:t>en uppväxt fri från våld </a:t>
            </a:r>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617758"/>
            <a:ext cx="8077421" cy="4337220"/>
          </a:xfrm>
        </p:spPr>
        <p:txBody>
          <a:bodyPr/>
          <a:lstStyle/>
          <a:p>
            <a:pPr>
              <a:lnSpc>
                <a:spcPct val="110000"/>
              </a:lnSpc>
            </a:pPr>
            <a:r>
              <a:rPr lang="sv-SE" dirty="0"/>
              <a:t>Att arbeta med barn innebär att arbeta med barns rättigheter!</a:t>
            </a:r>
          </a:p>
          <a:p>
            <a:pPr>
              <a:lnSpc>
                <a:spcPct val="110000"/>
              </a:lnSpc>
            </a:pPr>
            <a:r>
              <a:rPr lang="sv-SE" dirty="0"/>
              <a:t>Barn och unga har rätt till en uppväxt fri från våld och en meningsfull och utvecklande fritid enligt barnkonventionen (artikel 19, artikel 31).</a:t>
            </a:r>
          </a:p>
          <a:p>
            <a:pPr>
              <a:lnSpc>
                <a:spcPct val="110000"/>
              </a:lnSpc>
            </a:pPr>
            <a:r>
              <a:rPr lang="sv-SE" dirty="0"/>
              <a:t>Sveriges ungdomspolitiska mål är att alla unga ska ha goda levnadsvillkor, makt att forma sina liv och inflytande över samhällsutvecklingen. </a:t>
            </a:r>
          </a:p>
          <a:p>
            <a:endParaRPr lang="sv-SE" dirty="0"/>
          </a:p>
        </p:txBody>
      </p:sp>
    </p:spTree>
    <p:extLst>
      <p:ext uri="{BB962C8B-B14F-4D97-AF65-F5344CB8AC3E}">
        <p14:creationId xmlns:p14="http://schemas.microsoft.com/office/powerpoint/2010/main" val="195806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1E9AA-F63F-0669-FCA6-8CC7E1EA0EC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7E25995-EA78-4661-A7A9-91DFDDF63EBB}"/>
              </a:ext>
            </a:extLst>
          </p:cNvPr>
          <p:cNvSpPr>
            <a:spLocks noGrp="1"/>
          </p:cNvSpPr>
          <p:nvPr>
            <p:ph type="title"/>
          </p:nvPr>
        </p:nvSpPr>
        <p:spPr>
          <a:xfrm>
            <a:off x="710979" y="644525"/>
            <a:ext cx="8909271" cy="1698485"/>
          </a:xfrm>
        </p:spPr>
        <p:txBody>
          <a:bodyPr/>
          <a:lstStyle/>
          <a:p>
            <a:pPr>
              <a:lnSpc>
                <a:spcPct val="110000"/>
              </a:lnSpc>
            </a:pPr>
            <a:r>
              <a:rPr lang="sv-SE" dirty="0"/>
              <a:t>Den öppna fritidsverksamhetens roll i det våldsförebyggande arbetet </a:t>
            </a:r>
            <a:endParaRPr lang="sv-SE" sz="2000" dirty="0"/>
          </a:p>
        </p:txBody>
      </p:sp>
      <p:sp>
        <p:nvSpPr>
          <p:cNvPr id="3" name="Platshållare för innehåll 2">
            <a:extLst>
              <a:ext uri="{FF2B5EF4-FFF2-40B4-BE49-F238E27FC236}">
                <a16:creationId xmlns:a16="http://schemas.microsoft.com/office/drawing/2014/main" id="{65D4E495-C6A1-2970-4D9F-A7B4376CE76A}"/>
              </a:ext>
            </a:extLst>
          </p:cNvPr>
          <p:cNvSpPr>
            <a:spLocks noGrp="1"/>
          </p:cNvSpPr>
          <p:nvPr>
            <p:ph idx="1"/>
          </p:nvPr>
        </p:nvSpPr>
        <p:spPr>
          <a:xfrm>
            <a:off x="710979" y="3081308"/>
            <a:ext cx="8064721" cy="2855942"/>
          </a:xfrm>
        </p:spPr>
        <p:txBody>
          <a:bodyPr/>
          <a:lstStyle/>
          <a:p>
            <a:r>
              <a:rPr lang="sv-SE" dirty="0"/>
              <a:t>Öppen fritidsverksamhet är för många barn och unga den enda frivilliga miljön där de kan delta i aktiviteter som utgår från deras egna intressen. Den är särskilt viktig för unga som står utanför föreningslivet, bor i socioekonomiskt utsatta områden eller på landsbygden.</a:t>
            </a:r>
          </a:p>
          <a:p>
            <a:r>
              <a:rPr lang="sv-SE" dirty="0"/>
              <a:t>Här kan unga möta professionella vuxna och bygga trygga relationer. Det förtroendet är ofta en nyckel i det förebyggande arbetet mot våld och kontrollerande normer.</a:t>
            </a:r>
          </a:p>
          <a:p>
            <a:r>
              <a:rPr lang="sv-SE" dirty="0"/>
              <a:t>Fritidsledare och andra som arbetar med ungas fritid har därför en central roll i det breda våldsförebyggande arbetet.</a:t>
            </a:r>
          </a:p>
          <a:p>
            <a:endParaRPr lang="sv-SE" dirty="0"/>
          </a:p>
          <a:p>
            <a:pPr marL="0" indent="0">
              <a:buNone/>
            </a:pPr>
            <a:endParaRPr lang="sv-SE" dirty="0"/>
          </a:p>
        </p:txBody>
      </p:sp>
    </p:spTree>
    <p:extLst>
      <p:ext uri="{BB962C8B-B14F-4D97-AF65-F5344CB8AC3E}">
        <p14:creationId xmlns:p14="http://schemas.microsoft.com/office/powerpoint/2010/main" val="375273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8AE34669-FFC1-9E03-552D-6071830FE34B}"/>
              </a:ext>
            </a:extLst>
          </p:cNvPr>
          <p:cNvSpPr>
            <a:spLocks noGrp="1"/>
          </p:cNvSpPr>
          <p:nvPr>
            <p:ph type="title"/>
          </p:nvPr>
        </p:nvSpPr>
        <p:spPr/>
        <p:txBody>
          <a:bodyPr/>
          <a:lstStyle/>
          <a:p>
            <a:r>
              <a:rPr lang="sv-SE" dirty="0"/>
              <a:t>Vilken roll tror du att du som fritidsledare kommer att ha i det våldsförebyggande arbetet?</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550" y="5506831"/>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
        <p:nvSpPr>
          <p:cNvPr id="10" name="Platshållare för text 9">
            <a:extLst>
              <a:ext uri="{FF2B5EF4-FFF2-40B4-BE49-F238E27FC236}">
                <a16:creationId xmlns:a16="http://schemas.microsoft.com/office/drawing/2014/main" id="{D66A0599-E43F-4D4B-6193-CE48F73270BF}"/>
              </a:ext>
            </a:extLst>
          </p:cNvPr>
          <p:cNvSpPr>
            <a:spLocks noGrp="1"/>
          </p:cNvSpPr>
          <p:nvPr>
            <p:ph type="body" sz="quarter" idx="11"/>
          </p:nvPr>
        </p:nvSpPr>
        <p:spPr/>
        <p:txBody>
          <a:bodyPr/>
          <a:lstStyle/>
          <a:p>
            <a:r>
              <a:rPr lang="sv-SE" dirty="0"/>
              <a:t>Reflektion</a:t>
            </a:r>
          </a:p>
        </p:txBody>
      </p:sp>
    </p:spTree>
    <p:extLst>
      <p:ext uri="{BB962C8B-B14F-4D97-AF65-F5344CB8AC3E}">
        <p14:creationId xmlns:p14="http://schemas.microsoft.com/office/powerpoint/2010/main" val="417668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E49CCE-588F-D765-F26F-B2AA8DF1A380}"/>
              </a:ext>
            </a:extLst>
          </p:cNvPr>
          <p:cNvSpPr>
            <a:spLocks noGrp="1"/>
          </p:cNvSpPr>
          <p:nvPr>
            <p:ph type="ctrTitle"/>
          </p:nvPr>
        </p:nvSpPr>
        <p:spPr/>
        <p:txBody>
          <a:bodyPr/>
          <a:lstStyle/>
          <a:p>
            <a:r>
              <a:rPr lang="sv-SE" sz="4000" dirty="0"/>
              <a:t>Öppen fritidsverksamhet och våldsprevention</a:t>
            </a:r>
            <a:endParaRPr lang="sv-SE" dirty="0"/>
          </a:p>
        </p:txBody>
      </p:sp>
      <p:sp>
        <p:nvSpPr>
          <p:cNvPr id="4" name="Underrubrik 3">
            <a:extLst>
              <a:ext uri="{FF2B5EF4-FFF2-40B4-BE49-F238E27FC236}">
                <a16:creationId xmlns:a16="http://schemas.microsoft.com/office/drawing/2014/main" id="{CF9031C2-E43F-FEA4-7BD4-5FA2707242A9}"/>
              </a:ext>
            </a:extLst>
          </p:cNvPr>
          <p:cNvSpPr>
            <a:spLocks noGrp="1"/>
          </p:cNvSpPr>
          <p:nvPr>
            <p:ph type="subTitle" idx="1"/>
          </p:nvPr>
        </p:nvSpPr>
        <p:spPr/>
        <p:txBody>
          <a:bodyPr/>
          <a:lstStyle/>
          <a:p>
            <a:r>
              <a:rPr lang="sv-SE" sz="2400" b="0" dirty="0"/>
              <a:t>Hur kan vi stärka det vålds-förebyggande </a:t>
            </a:r>
            <a:r>
              <a:rPr lang="sv-SE" sz="2400" dirty="0"/>
              <a:t>arbetet?</a:t>
            </a:r>
            <a:endParaRPr lang="sv-SE" dirty="0"/>
          </a:p>
        </p:txBody>
      </p:sp>
    </p:spTree>
    <p:extLst>
      <p:ext uri="{BB962C8B-B14F-4D97-AF65-F5344CB8AC3E}">
        <p14:creationId xmlns:p14="http://schemas.microsoft.com/office/powerpoint/2010/main" val="153601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BE3FE703-994B-B3E4-DB30-D2AC7722A53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9" r="39"/>
          <a:stretch>
            <a:fillRect/>
          </a:stretch>
        </p:blipFill>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p:txBody>
          <a:bodyPr/>
          <a:lstStyle/>
          <a:p>
            <a:r>
              <a:rPr lang="sv-SE" dirty="0"/>
              <a:t>Samtalsstöd</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3</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262943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8AE34669-FFC1-9E03-552D-6071830FE34B}"/>
              </a:ext>
            </a:extLst>
          </p:cNvPr>
          <p:cNvSpPr>
            <a:spLocks noGrp="1"/>
          </p:cNvSpPr>
          <p:nvPr>
            <p:ph type="title"/>
          </p:nvPr>
        </p:nvSpPr>
        <p:spPr/>
        <p:txBody>
          <a:bodyPr/>
          <a:lstStyle/>
          <a:p>
            <a:pPr algn="l"/>
            <a:r>
              <a:rPr lang="sv-SE" dirty="0"/>
              <a:t>Har du erfarenhet av att ha samtalat med en ungdom som upplevt våld? </a:t>
            </a:r>
            <a:br>
              <a:rPr lang="sv-SE" dirty="0"/>
            </a:br>
            <a:r>
              <a:rPr lang="sv-SE" dirty="0"/>
              <a:t>Berätta!</a:t>
            </a:r>
          </a:p>
        </p:txBody>
      </p:sp>
      <p:sp>
        <p:nvSpPr>
          <p:cNvPr id="4" name="Platshållare för text 3">
            <a:extLst>
              <a:ext uri="{FF2B5EF4-FFF2-40B4-BE49-F238E27FC236}">
                <a16:creationId xmlns:a16="http://schemas.microsoft.com/office/drawing/2014/main" id="{4AA88D16-4016-5636-C742-1D6C1DDBD21C}"/>
              </a:ext>
            </a:extLst>
          </p:cNvPr>
          <p:cNvSpPr>
            <a:spLocks noGrp="1"/>
          </p:cNvSpPr>
          <p:nvPr>
            <p:ph type="body" sz="quarter" idx="11"/>
          </p:nvPr>
        </p:nvSpPr>
        <p:spPr/>
        <p:txBody>
          <a:bodyPr/>
          <a:lstStyle/>
          <a:p>
            <a:r>
              <a:rPr lang="sv-SE" dirty="0"/>
              <a:t>Reflektion</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386" y="5519357"/>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3798157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447D-C45D-FFEA-8BF7-1D1A6C798D28}"/>
            </a:ext>
          </a:extLst>
        </p:cNvPr>
        <p:cNvGrpSpPr/>
        <p:nvPr/>
      </p:nvGrpSpPr>
      <p:grpSpPr>
        <a:xfrm>
          <a:off x="0" y="0"/>
          <a:ext cx="0" cy="0"/>
          <a:chOff x="0" y="0"/>
          <a:chExt cx="0" cy="0"/>
        </a:xfrm>
      </p:grpSpPr>
      <p:sp>
        <p:nvSpPr>
          <p:cNvPr id="10" name="Platshållare för innehåll 9">
            <a:extLst>
              <a:ext uri="{FF2B5EF4-FFF2-40B4-BE49-F238E27FC236}">
                <a16:creationId xmlns:a16="http://schemas.microsoft.com/office/drawing/2014/main" id="{C3241ED5-EDDA-D8C2-7B7D-984AE847834D}"/>
              </a:ext>
            </a:extLst>
          </p:cNvPr>
          <p:cNvSpPr>
            <a:spLocks noGrp="1"/>
          </p:cNvSpPr>
          <p:nvPr>
            <p:ph idx="1"/>
          </p:nvPr>
        </p:nvSpPr>
        <p:spPr>
          <a:xfrm>
            <a:off x="710979" y="2016632"/>
            <a:ext cx="7583935" cy="5131147"/>
          </a:xfrm>
        </p:spPr>
        <p:txBody>
          <a:bodyPr vert="horz" lIns="91440" tIns="45720" rIns="91440" bIns="45720" rtlCol="0" anchor="t">
            <a:noAutofit/>
          </a:bodyPr>
          <a:lstStyle/>
          <a:p>
            <a:pPr marL="0" indent="0">
              <a:buNone/>
            </a:pPr>
            <a:r>
              <a:rPr lang="sv-SE" dirty="0">
                <a:latin typeface="Arial"/>
                <a:cs typeface="Arial"/>
              </a:rPr>
              <a:t>Våldsförebyggande arbete handlar om att både stoppa våld och hindra att det fortsätter. Samtal med unga är en viktigt del i detta.</a:t>
            </a:r>
          </a:p>
          <a:p>
            <a:pPr marL="255270" indent="-255270"/>
            <a:r>
              <a:rPr lang="sv-SE" dirty="0">
                <a:latin typeface="Arial"/>
                <a:cs typeface="Arial"/>
              </a:rPr>
              <a:t>Trygghet är viktigt: Du behöver våga ställa frågor, bemöta svaren och veta hur du ska agera vid oro om våld eller förtryck. Som professionell har du en viktig roll att ta initiativ till samtal men samtidigt är tydlig med vad som gäller kring anmälningsplikt.</a:t>
            </a:r>
          </a:p>
          <a:p>
            <a:pPr marL="255270" indent="-255270"/>
            <a:r>
              <a:rPr lang="sv-SE" dirty="0">
                <a:latin typeface="Arial"/>
                <a:cs typeface="Arial"/>
              </a:rPr>
              <a:t>Fråga på rutin: Att inte bara ställa frågor vid misstanke om våld ökar chanserna att upptäcka utsatthet. Unga berättar sällan självmant, så återkommande samtal kan skapa möjligheter för dem att våga berätta.</a:t>
            </a:r>
          </a:p>
          <a:p>
            <a:pPr marL="255270" indent="-255270"/>
            <a:r>
              <a:rPr lang="sv-SE" dirty="0">
                <a:latin typeface="Arial"/>
                <a:cs typeface="Arial"/>
              </a:rPr>
              <a:t>När du får kännedom om våld, lyssna in den unga och ge information om rättigheter och stöd och anmäl till socialtjänst om du känner en oro för barnet.</a:t>
            </a:r>
          </a:p>
        </p:txBody>
      </p:sp>
      <p:sp>
        <p:nvSpPr>
          <p:cNvPr id="3" name="Rubrik 1">
            <a:extLst>
              <a:ext uri="{FF2B5EF4-FFF2-40B4-BE49-F238E27FC236}">
                <a16:creationId xmlns:a16="http://schemas.microsoft.com/office/drawing/2014/main" id="{87FFDCDF-1C16-7275-CD36-B116A86A2B6B}"/>
              </a:ext>
            </a:extLst>
          </p:cNvPr>
          <p:cNvSpPr txBox="1">
            <a:spLocks/>
          </p:cNvSpPr>
          <p:nvPr/>
        </p:nvSpPr>
        <p:spPr>
          <a:xfrm>
            <a:off x="710979" y="1181186"/>
            <a:ext cx="7987748"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lnSpc>
                <a:spcPct val="110000"/>
              </a:lnSpc>
            </a:pPr>
            <a:r>
              <a:rPr lang="sv-SE" sz="3600" dirty="0">
                <a:solidFill>
                  <a:schemeClr val="bg2"/>
                </a:solidFill>
                <a:latin typeface="Arial" panose="020B0604020202020204" pitchFamily="34" charset="0"/>
                <a:cs typeface="Arial" panose="020B0604020202020204" pitchFamily="34" charset="0"/>
              </a:rPr>
              <a:t>Samtal för att upptäcka våld</a:t>
            </a:r>
          </a:p>
        </p:txBody>
      </p:sp>
    </p:spTree>
    <p:extLst>
      <p:ext uri="{BB962C8B-B14F-4D97-AF65-F5344CB8AC3E}">
        <p14:creationId xmlns:p14="http://schemas.microsoft.com/office/powerpoint/2010/main" val="134540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92579-B1B7-EDD2-8398-C490EADBCF79}"/>
            </a:ext>
          </a:extLst>
        </p:cNvPr>
        <p:cNvGrpSpPr/>
        <p:nvPr/>
      </p:nvGrpSpPr>
      <p:grpSpPr>
        <a:xfrm>
          <a:off x="0" y="0"/>
          <a:ext cx="0" cy="0"/>
          <a:chOff x="0" y="0"/>
          <a:chExt cx="0" cy="0"/>
        </a:xfrm>
      </p:grpSpPr>
      <p:pic>
        <p:nvPicPr>
          <p:cNvPr id="5" name="Bildobjekt 4" descr="En bild som visar person, inomhus&#10;&#10;Automatiskt genererad beskrivning">
            <a:extLst>
              <a:ext uri="{FF2B5EF4-FFF2-40B4-BE49-F238E27FC236}">
                <a16:creationId xmlns:a16="http://schemas.microsoft.com/office/drawing/2014/main" id="{9E2AADD2-151E-CDE6-E07B-CFF6911C8204}"/>
              </a:ext>
            </a:extLst>
          </p:cNvPr>
          <p:cNvPicPr>
            <a:picLocks noChangeAspect="1"/>
          </p:cNvPicPr>
          <p:nvPr/>
        </p:nvPicPr>
        <p:blipFill rotWithShape="1">
          <a:blip r:embed="rId3">
            <a:extLst>
              <a:ext uri="{28A0092B-C50C-407E-A947-70E740481C1C}">
                <a14:useLocalDpi xmlns:a14="http://schemas.microsoft.com/office/drawing/2010/main" val="0"/>
              </a:ext>
            </a:extLst>
          </a:blip>
          <a:srcRect b="6878"/>
          <a:stretch/>
        </p:blipFill>
        <p:spPr>
          <a:xfrm>
            <a:off x="7406640" y="-17579"/>
            <a:ext cx="4785360" cy="4986528"/>
          </a:xfrm>
          <a:prstGeom prst="rect">
            <a:avLst/>
          </a:prstGeom>
        </p:spPr>
      </p:pic>
      <p:sp>
        <p:nvSpPr>
          <p:cNvPr id="2" name="Rubrik 1">
            <a:extLst>
              <a:ext uri="{FF2B5EF4-FFF2-40B4-BE49-F238E27FC236}">
                <a16:creationId xmlns:a16="http://schemas.microsoft.com/office/drawing/2014/main" id="{81187592-4D97-DBF1-F820-859197FDDDC0}"/>
              </a:ext>
            </a:extLst>
          </p:cNvPr>
          <p:cNvSpPr>
            <a:spLocks noGrp="1"/>
          </p:cNvSpPr>
          <p:nvPr>
            <p:ph type="title"/>
          </p:nvPr>
        </p:nvSpPr>
        <p:spPr>
          <a:xfrm>
            <a:off x="539590" y="160229"/>
            <a:ext cx="5715221" cy="822185"/>
          </a:xfrm>
        </p:spPr>
        <p:txBody>
          <a:bodyPr/>
          <a:lstStyle/>
          <a:p>
            <a:r>
              <a:rPr lang="sv-SE" sz="3600" dirty="0"/>
              <a:t>Att ställa frågor</a:t>
            </a:r>
            <a:endParaRPr lang="sv-SE" dirty="0"/>
          </a:p>
        </p:txBody>
      </p:sp>
      <p:sp>
        <p:nvSpPr>
          <p:cNvPr id="3" name="Platshållare för innehåll 2">
            <a:extLst>
              <a:ext uri="{FF2B5EF4-FFF2-40B4-BE49-F238E27FC236}">
                <a16:creationId xmlns:a16="http://schemas.microsoft.com/office/drawing/2014/main" id="{24644367-165F-9858-18E4-E5BF38E41987}"/>
              </a:ext>
            </a:extLst>
          </p:cNvPr>
          <p:cNvSpPr>
            <a:spLocks noGrp="1"/>
          </p:cNvSpPr>
          <p:nvPr>
            <p:ph idx="1"/>
          </p:nvPr>
        </p:nvSpPr>
        <p:spPr>
          <a:xfrm>
            <a:off x="613233" y="1080441"/>
            <a:ext cx="6793407" cy="3726335"/>
          </a:xfrm>
        </p:spPr>
        <p:txBody>
          <a:bodyPr/>
          <a:lstStyle/>
          <a:p>
            <a:pPr marL="0" indent="0">
              <a:buNone/>
            </a:pPr>
            <a:r>
              <a:rPr lang="sv-SE" b="1" dirty="0"/>
              <a:t>När du pratar med unga kan dina samtalsfärdigheter bli ett viktigt verktyg i det våldsförebyggande arbetet. </a:t>
            </a:r>
          </a:p>
          <a:p>
            <a:r>
              <a:rPr lang="sv-SE" dirty="0"/>
              <a:t>Ställ gärna öppna frågor som uppmuntrar den unga att berätta med egna ord. I vissa situationer kan även slutna frågor vara hjälpsamma, till exempel när du behöver fråga om utsatthet: </a:t>
            </a:r>
            <a:r>
              <a:rPr lang="sv-SE" i="1" dirty="0"/>
              <a:t>“Andra berättar att de upplevt X – är det så för dig också?”</a:t>
            </a:r>
            <a:endParaRPr lang="sv-SE" dirty="0"/>
          </a:p>
          <a:p>
            <a:r>
              <a:rPr lang="sv-SE" dirty="0"/>
              <a:t>Det kan också vara trygghetsskapande att förklara varför du ställer vissa frågor, så att den unga förstår sammanhanget: </a:t>
            </a:r>
            <a:r>
              <a:rPr lang="sv-SE" i="1" dirty="0"/>
              <a:t>“Jag frågar eftersom jag vet att många unga begränsas eller kontrolleras på olika sätt.”</a:t>
            </a:r>
            <a:endParaRPr lang="sv-SE" dirty="0"/>
          </a:p>
          <a:p>
            <a:r>
              <a:rPr lang="sv-SE" dirty="0"/>
              <a:t>Om något bir fel i samtalet kan det vara värdefullt att lyfta det direkt: </a:t>
            </a:r>
            <a:r>
              <a:rPr lang="sv-SE" i="1" dirty="0"/>
              <a:t>“Jag märkte att något förändrades. Förlåt – var det något jag sa?”</a:t>
            </a:r>
          </a:p>
          <a:p>
            <a:r>
              <a:rPr lang="sv-SE" dirty="0"/>
              <a:t>Var tydlig med att du finns där för att lyssna och vad som gäller kring din anmälningsplikt.</a:t>
            </a:r>
          </a:p>
        </p:txBody>
      </p:sp>
    </p:spTree>
    <p:extLst>
      <p:ext uri="{BB962C8B-B14F-4D97-AF65-F5344CB8AC3E}">
        <p14:creationId xmlns:p14="http://schemas.microsoft.com/office/powerpoint/2010/main" val="931242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E39B30-E236-9A96-510C-B302CCED598C}"/>
              </a:ext>
            </a:extLst>
          </p:cNvPr>
          <p:cNvSpPr>
            <a:spLocks noGrp="1"/>
          </p:cNvSpPr>
          <p:nvPr>
            <p:ph type="ctrTitle"/>
          </p:nvPr>
        </p:nvSpPr>
        <p:spPr>
          <a:xfrm>
            <a:off x="0" y="1329138"/>
            <a:ext cx="8902700" cy="3700062"/>
          </a:xfrm>
        </p:spPr>
        <p:txBody>
          <a:bodyPr tIns="0" rIns="252000" bIns="0" anchor="ctr" anchorCtr="0"/>
          <a:lstStyle/>
          <a:p>
            <a:pPr>
              <a:lnSpc>
                <a:spcPct val="110000"/>
              </a:lnSpc>
            </a:pPr>
            <a:r>
              <a:rPr lang="sv-SE" sz="2000" dirty="0"/>
              <a:t>”Jag har märkt att när man tar i känsliga ämnen så kommer inga. Särskilt om vi går ut i sociala medier. Inför tjejmässan som vi hade </a:t>
            </a:r>
            <a:br>
              <a:rPr lang="sv-SE" sz="2000" dirty="0"/>
            </a:br>
            <a:r>
              <a:rPr lang="sv-SE" sz="2000" dirty="0"/>
              <a:t>fick vi kritik på grund av att det var inriktat på hår, </a:t>
            </a:r>
            <a:r>
              <a:rPr lang="sv-SE" sz="2000" dirty="0" err="1"/>
              <a:t>handmassage</a:t>
            </a:r>
            <a:r>
              <a:rPr lang="sv-SE" sz="2000" dirty="0"/>
              <a:t> </a:t>
            </a:r>
            <a:br>
              <a:rPr lang="sv-SE" sz="2000" dirty="0"/>
            </a:br>
            <a:r>
              <a:rPr lang="sv-SE" sz="2000" dirty="0"/>
              <a:t>och så vidare – sådan som kan uppfattas som tjejigt. Men vi hade </a:t>
            </a:r>
            <a:br>
              <a:rPr lang="sv-SE" sz="2000" dirty="0"/>
            </a:br>
            <a:r>
              <a:rPr lang="sv-SE" sz="2000" dirty="0"/>
              <a:t>även bilder på VR-glasögon och liknande. Men andra, alltså de som kritiserade, fattar inte att tjejerna inte får komma annars om vi inte bara har lättsamma bilder. Vi skrev ju liksom inte att tjejjouren och ungdomsmottagningen skulle komma på besök.”</a:t>
            </a:r>
            <a:br>
              <a:rPr lang="sv-SE" sz="2000" dirty="0"/>
            </a:br>
            <a:r>
              <a:rPr lang="sv-SE" sz="2000" dirty="0"/>
              <a:t>(Fritidsledare)</a:t>
            </a:r>
          </a:p>
        </p:txBody>
      </p:sp>
    </p:spTree>
    <p:extLst>
      <p:ext uri="{BB962C8B-B14F-4D97-AF65-F5344CB8AC3E}">
        <p14:creationId xmlns:p14="http://schemas.microsoft.com/office/powerpoint/2010/main" val="1278812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A9C21-39F9-FD24-0A3D-416468D5A2A2}"/>
            </a:ext>
          </a:extLst>
        </p:cNvPr>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CF8571A2-4B6B-5780-52DF-C3552373613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9080E298-0E18-CD11-18BE-A2676F59F0B4}"/>
              </a:ext>
            </a:extLst>
          </p:cNvPr>
          <p:cNvSpPr>
            <a:spLocks noGrp="1"/>
          </p:cNvSpPr>
          <p:nvPr>
            <p:ph type="title"/>
          </p:nvPr>
        </p:nvSpPr>
        <p:spPr>
          <a:xfrm>
            <a:off x="1260987" y="2408033"/>
            <a:ext cx="9690100" cy="2852737"/>
          </a:xfrm>
        </p:spPr>
        <p:txBody>
          <a:bodyPr/>
          <a:lstStyle/>
          <a:p>
            <a:pPr algn="l"/>
            <a:r>
              <a:rPr lang="sv-SE" dirty="0">
                <a:latin typeface="Arial"/>
                <a:ea typeface="Noto Sans"/>
                <a:cs typeface="Arial"/>
              </a:rPr>
              <a:t>Hur tror du att samtal kan bidra till att minska våld? </a:t>
            </a:r>
          </a:p>
        </p:txBody>
      </p:sp>
      <p:sp>
        <p:nvSpPr>
          <p:cNvPr id="4" name="Platshållare för text 3">
            <a:extLst>
              <a:ext uri="{FF2B5EF4-FFF2-40B4-BE49-F238E27FC236}">
                <a16:creationId xmlns:a16="http://schemas.microsoft.com/office/drawing/2014/main" id="{6D9D8778-AB0D-1F8D-4C47-98A5D7F17071}"/>
              </a:ext>
            </a:extLst>
          </p:cNvPr>
          <p:cNvSpPr>
            <a:spLocks noGrp="1"/>
          </p:cNvSpPr>
          <p:nvPr>
            <p:ph type="body" sz="quarter" idx="11"/>
          </p:nvPr>
        </p:nvSpPr>
        <p:spPr/>
        <p:txBody>
          <a:bodyPr/>
          <a:lstStyle/>
          <a:p>
            <a:r>
              <a:rPr lang="sv-SE" dirty="0"/>
              <a:t>Reflektion</a:t>
            </a:r>
          </a:p>
        </p:txBody>
      </p:sp>
      <p:grpSp>
        <p:nvGrpSpPr>
          <p:cNvPr id="5" name="Grupp 4">
            <a:extLst>
              <a:ext uri="{FF2B5EF4-FFF2-40B4-BE49-F238E27FC236}">
                <a16:creationId xmlns:a16="http://schemas.microsoft.com/office/drawing/2014/main" id="{1CB88FD9-9D02-5E0D-6E07-6F474E9B3606}"/>
              </a:ext>
            </a:extLst>
          </p:cNvPr>
          <p:cNvGrpSpPr/>
          <p:nvPr/>
        </p:nvGrpSpPr>
        <p:grpSpPr>
          <a:xfrm>
            <a:off x="10004386" y="5519357"/>
            <a:ext cx="2187614" cy="1110752"/>
            <a:chOff x="10004550" y="5506831"/>
            <a:chExt cx="2187614" cy="1110752"/>
          </a:xfrm>
        </p:grpSpPr>
        <p:grpSp>
          <p:nvGrpSpPr>
            <p:cNvPr id="6" name="Grupp 5">
              <a:extLst>
                <a:ext uri="{FF2B5EF4-FFF2-40B4-BE49-F238E27FC236}">
                  <a16:creationId xmlns:a16="http://schemas.microsoft.com/office/drawing/2014/main" id="{9DA99F67-60C1-E08F-8B6D-B32B0A5D9C28}"/>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6B8CABA-C708-B0CC-E554-AE2423B42CA8}"/>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EFC7AFD9-0662-C09D-E385-CBAAA5AC31B4}"/>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A41012C3-FEFF-E7D2-586C-0B02B3CAEB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2785308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623665"/>
            <a:ext cx="7531321" cy="3726335"/>
          </a:xfrm>
        </p:spPr>
        <p:txBody>
          <a:bodyPr/>
          <a:lstStyle/>
          <a:p>
            <a:pPr>
              <a:lnSpc>
                <a:spcPct val="110000"/>
              </a:lnSpc>
            </a:pPr>
            <a:r>
              <a:rPr lang="sv-SE" dirty="0"/>
              <a:t>Samtal om utsatthet, makt, våld och kontroll kan vara utmanande både för dig och för den du pratar med. Ta stöd och hjälp av en kollega eller chef. </a:t>
            </a:r>
          </a:p>
          <a:p>
            <a:pPr>
              <a:lnSpc>
                <a:spcPct val="110000"/>
              </a:lnSpc>
            </a:pPr>
            <a:r>
              <a:rPr lang="sv-SE" dirty="0"/>
              <a:t>Ett sätt kan vara att skriva in teman som trygghet och oro för våld som en fast återkommande punkt att diskutera vid APT eller andra regelbundna personalgruppsmöten. </a:t>
            </a:r>
          </a:p>
        </p:txBody>
      </p:sp>
      <p:sp>
        <p:nvSpPr>
          <p:cNvPr id="7" name="Rubrik 1">
            <a:extLst>
              <a:ext uri="{FF2B5EF4-FFF2-40B4-BE49-F238E27FC236}">
                <a16:creationId xmlns:a16="http://schemas.microsoft.com/office/drawing/2014/main" id="{4E46FAB9-B1F0-A450-78D1-FD12A2D45860}"/>
              </a:ext>
            </a:extLst>
          </p:cNvPr>
          <p:cNvSpPr>
            <a:spLocks noGrp="1"/>
          </p:cNvSpPr>
          <p:nvPr>
            <p:ph type="title"/>
          </p:nvPr>
        </p:nvSpPr>
        <p:spPr>
          <a:xfrm>
            <a:off x="710979" y="1109522"/>
            <a:ext cx="7987748" cy="1325563"/>
          </a:xfrm>
        </p:spPr>
        <p:txBody>
          <a:bodyPr/>
          <a:lstStyle/>
          <a:p>
            <a:pPr>
              <a:lnSpc>
                <a:spcPct val="110000"/>
              </a:lnSpc>
            </a:pPr>
            <a:r>
              <a:rPr lang="sv-SE" sz="3600" dirty="0"/>
              <a:t>Samtal och avstämningar </a:t>
            </a:r>
            <a:br>
              <a:rPr lang="sv-SE" sz="3600" dirty="0"/>
            </a:br>
            <a:r>
              <a:rPr lang="sv-SE" sz="3600" dirty="0"/>
              <a:t>med kollegor</a:t>
            </a:r>
            <a:endParaRPr lang="sv-SE" dirty="0"/>
          </a:p>
        </p:txBody>
      </p:sp>
    </p:spTree>
    <p:extLst>
      <p:ext uri="{BB962C8B-B14F-4D97-AF65-F5344CB8AC3E}">
        <p14:creationId xmlns:p14="http://schemas.microsoft.com/office/powerpoint/2010/main" val="3773702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utomhus, person, solnedgång, mörk&#10;&#10;Automatiskt genererad beskrivning">
            <a:extLst>
              <a:ext uri="{FF2B5EF4-FFF2-40B4-BE49-F238E27FC236}">
                <a16:creationId xmlns:a16="http://schemas.microsoft.com/office/drawing/2014/main" id="{EC31A7E2-9D1D-463F-CAD0-6A2DF6125DD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a:xfrm>
            <a:off x="-47966" y="-114221"/>
            <a:ext cx="12704796" cy="7153259"/>
          </a:xfrm>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a:xfrm>
            <a:off x="1244600" y="2014538"/>
            <a:ext cx="9690100" cy="2852737"/>
          </a:xfrm>
        </p:spPr>
        <p:txBody>
          <a:bodyPr/>
          <a:lstStyle/>
          <a:p>
            <a:pPr>
              <a:lnSpc>
                <a:spcPts val="6500"/>
              </a:lnSpc>
            </a:pPr>
            <a:r>
              <a:rPr lang="sv-SE" dirty="0"/>
              <a:t>Rutiner för våldsförebyggande arbete och rutiner vid oro för  eller upptäckt av våld </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4</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804201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863600"/>
            <a:ext cx="6769321" cy="974585"/>
          </a:xfrm>
        </p:spPr>
        <p:txBody>
          <a:bodyPr/>
          <a:lstStyle/>
          <a:p>
            <a:r>
              <a:rPr lang="sv-SE" sz="3600" dirty="0"/>
              <a:t>Om anmälningsskyldighet</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698279" y="2044700"/>
            <a:ext cx="7366221" cy="5022850"/>
          </a:xfrm>
        </p:spPr>
        <p:txBody>
          <a:bodyPr/>
          <a:lstStyle/>
          <a:p>
            <a:pPr>
              <a:lnSpc>
                <a:spcPct val="110000"/>
              </a:lnSpc>
            </a:pPr>
            <a:r>
              <a:rPr lang="sv-SE" dirty="0"/>
              <a:t>I vissa fall kommer du att behöva göra en orosanmälan till socialtjänsten. Det behöver du göra som yrkesverksam om du arbetar med barn och unga under 18 år och känner oro för att någon du möter far illa. </a:t>
            </a:r>
          </a:p>
          <a:p>
            <a:pPr>
              <a:lnSpc>
                <a:spcPct val="110000"/>
              </a:lnSpc>
            </a:pPr>
            <a:r>
              <a:rPr lang="sv-SE" dirty="0"/>
              <a:t>För att göra en orosanmälan behöver du inte ha några bevis. Det är inte du som ska utreda om något hänt utan det är socialtjänstens uppgift.</a:t>
            </a:r>
          </a:p>
          <a:p>
            <a:pPr>
              <a:lnSpc>
                <a:spcPct val="110000"/>
              </a:lnSpc>
            </a:pPr>
            <a:r>
              <a:rPr lang="sv-SE" dirty="0"/>
              <a:t>Det är viktigt att du har med dig den unga i processen om du behöver göra en orosanmälan. Den unga har rätt att bli informerad och vara delaktig i det som sker. </a:t>
            </a:r>
          </a:p>
        </p:txBody>
      </p:sp>
    </p:spTree>
    <p:extLst>
      <p:ext uri="{BB962C8B-B14F-4D97-AF65-F5344CB8AC3E}">
        <p14:creationId xmlns:p14="http://schemas.microsoft.com/office/powerpoint/2010/main" val="3294109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golv, inomhus, byggnad&#10;&#10;Automatiskt genererad beskrivning">
            <a:extLst>
              <a:ext uri="{FF2B5EF4-FFF2-40B4-BE49-F238E27FC236}">
                <a16:creationId xmlns:a16="http://schemas.microsoft.com/office/drawing/2014/main" id="{00A114F8-E9D4-D91E-E7CD-707E2D2CB30A}"/>
              </a:ext>
            </a:extLst>
          </p:cNvPr>
          <p:cNvPicPr>
            <a:picLocks noChangeAspect="1"/>
          </p:cNvPicPr>
          <p:nvPr/>
        </p:nvPicPr>
        <p:blipFill rotWithShape="1">
          <a:blip r:embed="rId3">
            <a:extLst>
              <a:ext uri="{28A0092B-C50C-407E-A947-70E740481C1C}">
                <a14:useLocalDpi xmlns:a14="http://schemas.microsoft.com/office/drawing/2010/main" val="0"/>
              </a:ext>
            </a:extLst>
          </a:blip>
          <a:srcRect l="-14031" t="47" r="14114" b="-47"/>
          <a:stretch/>
        </p:blipFill>
        <p:spPr>
          <a:xfrm>
            <a:off x="6624828" y="0"/>
            <a:ext cx="5567172" cy="4986528"/>
          </a:xfrm>
          <a:prstGeom prst="rect">
            <a:avLst/>
          </a:prstGeom>
        </p:spPr>
      </p:pic>
      <p:sp>
        <p:nvSpPr>
          <p:cNvPr id="10" name="Platshållare för innehåll 9">
            <a:extLst>
              <a:ext uri="{FF2B5EF4-FFF2-40B4-BE49-F238E27FC236}">
                <a16:creationId xmlns:a16="http://schemas.microsoft.com/office/drawing/2014/main" id="{CD959D4C-6F2A-513E-BF1C-F91BD2C9FC5D}"/>
              </a:ext>
            </a:extLst>
          </p:cNvPr>
          <p:cNvSpPr>
            <a:spLocks noGrp="1"/>
          </p:cNvSpPr>
          <p:nvPr>
            <p:ph idx="1"/>
          </p:nvPr>
        </p:nvSpPr>
        <p:spPr>
          <a:xfrm>
            <a:off x="701860" y="2051340"/>
            <a:ext cx="6181540" cy="5266873"/>
          </a:xfrm>
        </p:spPr>
        <p:txBody>
          <a:bodyPr/>
          <a:lstStyle/>
          <a:p>
            <a:pPr>
              <a:lnSpc>
                <a:spcPct val="110000"/>
              </a:lnSpc>
            </a:pPr>
            <a:r>
              <a:rPr lang="sv-SE" dirty="0"/>
              <a:t>I ditt ansvar ingår att veta när det är dags att lämna över till en annan vuxen som har mer kunskap. Det kan till exempel handla om att den unga behöver prata med en expert eller komma till ett akut skyddat boende. </a:t>
            </a:r>
          </a:p>
          <a:p>
            <a:pPr>
              <a:lnSpc>
                <a:spcPct val="110000"/>
              </a:lnSpc>
            </a:pPr>
            <a:r>
              <a:rPr lang="sv-SE" dirty="0"/>
              <a:t>Ta reda på vad som gäller för just din verksamhet när det kommer till anmälningsplikten. Detta kan ni göra via socialtjänsten.</a:t>
            </a:r>
          </a:p>
        </p:txBody>
      </p:sp>
      <p:sp>
        <p:nvSpPr>
          <p:cNvPr id="7" name="Rubrik 1">
            <a:extLst>
              <a:ext uri="{FF2B5EF4-FFF2-40B4-BE49-F238E27FC236}">
                <a16:creationId xmlns:a16="http://schemas.microsoft.com/office/drawing/2014/main" id="{97E7E0E4-A999-3978-B526-1CD00C04208F}"/>
              </a:ext>
            </a:extLst>
          </p:cNvPr>
          <p:cNvSpPr txBox="1">
            <a:spLocks/>
          </p:cNvSpPr>
          <p:nvPr/>
        </p:nvSpPr>
        <p:spPr>
          <a:xfrm>
            <a:off x="710979" y="1249439"/>
            <a:ext cx="6769321" cy="97458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sz="3600" dirty="0">
                <a:solidFill>
                  <a:schemeClr val="bg2"/>
                </a:solidFill>
                <a:latin typeface="Arial" panose="020B0604020202020204" pitchFamily="34" charset="0"/>
                <a:cs typeface="Arial" panose="020B0604020202020204" pitchFamily="34" charset="0"/>
              </a:rPr>
              <a:t>Om anmälningsskyldighet</a:t>
            </a:r>
            <a:endParaRPr lang="sv-SE"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38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p:txBody>
          <a:bodyPr/>
          <a:lstStyle/>
          <a:p>
            <a:r>
              <a:rPr lang="sv-SE" dirty="0"/>
              <a:t>Innehåll</a:t>
            </a:r>
          </a:p>
        </p:txBody>
      </p:sp>
      <p:sp>
        <p:nvSpPr>
          <p:cNvPr id="4" name="Platshållare för innehåll 2">
            <a:extLst>
              <a:ext uri="{FF2B5EF4-FFF2-40B4-BE49-F238E27FC236}">
                <a16:creationId xmlns:a16="http://schemas.microsoft.com/office/drawing/2014/main" id="{AE254C27-35A2-A069-B4D3-BC6C8A2CD546}"/>
              </a:ext>
            </a:extLst>
          </p:cNvPr>
          <p:cNvSpPr txBox="1">
            <a:spLocks/>
          </p:cNvSpPr>
          <p:nvPr/>
        </p:nvSpPr>
        <p:spPr>
          <a:xfrm>
            <a:off x="5614155" y="2035116"/>
            <a:ext cx="5472945" cy="3999450"/>
          </a:xfrm>
          <a:prstGeom prst="rect">
            <a:avLst/>
          </a:prstGeom>
        </p:spPr>
        <p:txBody>
          <a:bodyPr vert="horz" lIns="91440" tIns="45720" rIns="91440" bIns="45720" rtlCol="0">
            <a:noAutofit/>
          </a:bodyPr>
          <a:lstStyle>
            <a:lvl1pPr marL="255588" indent="-255588" algn="l" defTabSz="914400" rtl="0" eaLnBrk="1" latinLnBrk="0" hangingPunct="1">
              <a:lnSpc>
                <a:spcPts val="2300"/>
              </a:lnSpc>
              <a:spcBef>
                <a:spcPts val="10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457200" indent="-200025" algn="l" defTabSz="914400" rtl="0" eaLnBrk="1" latinLnBrk="0" hangingPunct="1">
              <a:lnSpc>
                <a:spcPts val="22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sv-SE" b="1" dirty="0"/>
              <a:t>Del 4 </a:t>
            </a:r>
          </a:p>
          <a:p>
            <a:pPr>
              <a:lnSpc>
                <a:spcPct val="110000"/>
              </a:lnSpc>
            </a:pPr>
            <a:r>
              <a:rPr lang="sv-SE" dirty="0"/>
              <a:t>Rutiner för våldsförebyggande arbete och </a:t>
            </a:r>
            <a:br>
              <a:rPr lang="sv-SE" dirty="0"/>
            </a:br>
            <a:r>
              <a:rPr lang="sv-SE" dirty="0"/>
              <a:t>vid oro för, eller upptäckt av, våld </a:t>
            </a:r>
          </a:p>
          <a:p>
            <a:pPr marL="0" indent="0">
              <a:lnSpc>
                <a:spcPct val="110000"/>
              </a:lnSpc>
              <a:buFont typeface="Arial" panose="020B0604020202020204" pitchFamily="34" charset="0"/>
              <a:buNone/>
            </a:pPr>
            <a:r>
              <a:rPr lang="sv-SE" b="1" dirty="0"/>
              <a:t>Del 5</a:t>
            </a:r>
          </a:p>
          <a:p>
            <a:pPr>
              <a:lnSpc>
                <a:spcPct val="110000"/>
              </a:lnSpc>
            </a:pPr>
            <a:r>
              <a:rPr lang="sv-SE" dirty="0"/>
              <a:t>Samverkan och kontaktuppgifter till andra aktörer </a:t>
            </a:r>
          </a:p>
          <a:p>
            <a:pPr marL="0" indent="0">
              <a:lnSpc>
                <a:spcPct val="110000"/>
              </a:lnSpc>
              <a:buFont typeface="Arial" panose="020B0604020202020204" pitchFamily="34" charset="0"/>
              <a:buNone/>
            </a:pPr>
            <a:r>
              <a:rPr lang="sv-SE" b="1" dirty="0"/>
              <a:t>Del 6</a:t>
            </a:r>
          </a:p>
          <a:p>
            <a:pPr>
              <a:lnSpc>
                <a:spcPct val="110000"/>
              </a:lnSpc>
            </a:pPr>
            <a:r>
              <a:rPr lang="sv-SE" dirty="0"/>
              <a:t>Det fortsatta arbetet</a:t>
            </a:r>
          </a:p>
        </p:txBody>
      </p:sp>
      <p:sp>
        <p:nvSpPr>
          <p:cNvPr id="6" name="Platshållare för innehåll 5">
            <a:extLst>
              <a:ext uri="{FF2B5EF4-FFF2-40B4-BE49-F238E27FC236}">
                <a16:creationId xmlns:a16="http://schemas.microsoft.com/office/drawing/2014/main" id="{50BD209B-ABFF-F2B1-28C6-ACF6F18992A5}"/>
              </a:ext>
            </a:extLst>
          </p:cNvPr>
          <p:cNvSpPr>
            <a:spLocks noGrp="1"/>
          </p:cNvSpPr>
          <p:nvPr>
            <p:ph idx="1"/>
          </p:nvPr>
        </p:nvSpPr>
        <p:spPr>
          <a:xfrm>
            <a:off x="710979" y="2008158"/>
            <a:ext cx="4984972" cy="4026408"/>
          </a:xfrm>
        </p:spPr>
        <p:txBody>
          <a:bodyPr/>
          <a:lstStyle/>
          <a:p>
            <a:pPr marL="0" indent="0">
              <a:buNone/>
            </a:pPr>
            <a:r>
              <a:rPr lang="sv-SE" b="1" dirty="0"/>
              <a:t>Inledning</a:t>
            </a:r>
          </a:p>
          <a:p>
            <a:r>
              <a:rPr lang="sv-SE" dirty="0"/>
              <a:t>Om våldspreventivt arbete</a:t>
            </a:r>
          </a:p>
          <a:p>
            <a:pPr marL="0" indent="0">
              <a:buNone/>
            </a:pPr>
            <a:r>
              <a:rPr lang="sv-SE" b="1" dirty="0"/>
              <a:t>Del 1</a:t>
            </a:r>
          </a:p>
          <a:p>
            <a:pPr lvl="1"/>
            <a:r>
              <a:rPr lang="sv-SE" dirty="0"/>
              <a:t>Syfte och mål</a:t>
            </a:r>
          </a:p>
          <a:p>
            <a:pPr lvl="1"/>
            <a:r>
              <a:rPr lang="sv-SE" dirty="0"/>
              <a:t>Definitioner och begrepp</a:t>
            </a:r>
          </a:p>
          <a:p>
            <a:pPr marL="0" indent="0">
              <a:buNone/>
            </a:pPr>
            <a:r>
              <a:rPr lang="sv-SE" b="1" dirty="0"/>
              <a:t>Del 2</a:t>
            </a:r>
          </a:p>
          <a:p>
            <a:pPr lvl="1"/>
            <a:r>
              <a:rPr lang="sv-SE" dirty="0"/>
              <a:t>Din och den öppna fritidsverksamhetens roll i det våldsförebyggande arbetet.</a:t>
            </a:r>
          </a:p>
          <a:p>
            <a:pPr marL="0" indent="0">
              <a:buNone/>
            </a:pPr>
            <a:r>
              <a:rPr lang="sv-SE" b="1" dirty="0"/>
              <a:t>Del 3</a:t>
            </a:r>
          </a:p>
          <a:p>
            <a:pPr lvl="1"/>
            <a:r>
              <a:rPr lang="sv-SE" dirty="0"/>
              <a:t>Samtalsstöd</a:t>
            </a:r>
          </a:p>
        </p:txBody>
      </p:sp>
    </p:spTree>
    <p:extLst>
      <p:ext uri="{BB962C8B-B14F-4D97-AF65-F5344CB8AC3E}">
        <p14:creationId xmlns:p14="http://schemas.microsoft.com/office/powerpoint/2010/main" val="1379301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1109522"/>
            <a:ext cx="7987748" cy="1325563"/>
          </a:xfrm>
        </p:spPr>
        <p:txBody>
          <a:bodyPr/>
          <a:lstStyle/>
          <a:p>
            <a:pPr>
              <a:lnSpc>
                <a:spcPct val="110000"/>
              </a:lnSpc>
            </a:pPr>
            <a:r>
              <a:rPr lang="sv-SE" dirty="0"/>
              <a:t>Rutiner och strukturer för våldsförebyggande arbete</a:t>
            </a:r>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05803" y="2636170"/>
            <a:ext cx="7331074" cy="4589492"/>
          </a:xfrm>
        </p:spPr>
        <p:txBody>
          <a:bodyPr/>
          <a:lstStyle/>
          <a:p>
            <a:pPr>
              <a:lnSpc>
                <a:spcPct val="110000"/>
              </a:lnSpc>
            </a:pPr>
            <a:r>
              <a:rPr lang="sv-SE" dirty="0"/>
              <a:t>Ett sätt att förebygga våld är att begära ut utdrag ur belastningsregistret vid anställning av personal. Detta bör ske  återkommande. En sådan rutin kan med fördel beskrivas i en handlingsplan. </a:t>
            </a:r>
          </a:p>
          <a:p>
            <a:pPr>
              <a:lnSpc>
                <a:spcPct val="110000"/>
              </a:lnSpc>
            </a:pPr>
            <a:r>
              <a:rPr lang="sv-SE" dirty="0"/>
              <a:t>Det bör finnas en rutin kring hantering av unga som missköter sig i verksamheten. Att stänga av den unga kan vara det bästa ur ett våldsförebyggande perspektiv. En sådan rutin kan beskrivas i en handlingsplan. </a:t>
            </a:r>
          </a:p>
          <a:p>
            <a:pPr>
              <a:lnSpc>
                <a:spcPct val="110000"/>
              </a:lnSpc>
            </a:pPr>
            <a:r>
              <a:rPr lang="sv-SE" dirty="0"/>
              <a:t>Det bör även finnas uppdaterade och kända styrdokument. Ta reda på om verksamheter har riktlinjer, stödmaterial och liknande att ta hjälp av i det våldsförebyggande arbetet.</a:t>
            </a:r>
          </a:p>
        </p:txBody>
      </p:sp>
      <p:sp>
        <p:nvSpPr>
          <p:cNvPr id="4" name="Rektangel 3">
            <a:extLst>
              <a:ext uri="{FF2B5EF4-FFF2-40B4-BE49-F238E27FC236}">
                <a16:creationId xmlns:a16="http://schemas.microsoft.com/office/drawing/2014/main" id="{6A66FDCF-3D39-5E53-E730-6AED543C5BCC}"/>
              </a:ext>
            </a:extLst>
          </p:cNvPr>
          <p:cNvSpPr/>
          <p:nvPr/>
        </p:nvSpPr>
        <p:spPr>
          <a:xfrm>
            <a:off x="8416704" y="0"/>
            <a:ext cx="3775296" cy="382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 name="Grupp 4">
            <a:extLst>
              <a:ext uri="{FF2B5EF4-FFF2-40B4-BE49-F238E27FC236}">
                <a16:creationId xmlns:a16="http://schemas.microsoft.com/office/drawing/2014/main" id="{79980894-1CBC-93F5-D743-1C1622E44ECB}"/>
              </a:ext>
            </a:extLst>
          </p:cNvPr>
          <p:cNvGrpSpPr/>
          <p:nvPr/>
        </p:nvGrpSpPr>
        <p:grpSpPr>
          <a:xfrm>
            <a:off x="8416704" y="0"/>
            <a:ext cx="956930" cy="934253"/>
            <a:chOff x="7400262" y="-8344"/>
            <a:chExt cx="956930" cy="934253"/>
          </a:xfrm>
        </p:grpSpPr>
        <p:sp>
          <p:nvSpPr>
            <p:cNvPr id="6" name="Rektangel 5">
              <a:extLst>
                <a:ext uri="{FF2B5EF4-FFF2-40B4-BE49-F238E27FC236}">
                  <a16:creationId xmlns:a16="http://schemas.microsoft.com/office/drawing/2014/main" id="{0BB38F88-CC02-A749-B555-B7C028DFC8B6}"/>
                </a:ext>
              </a:extLst>
            </p:cNvPr>
            <p:cNvSpPr/>
            <p:nvPr userDrawn="1"/>
          </p:nvSpPr>
          <p:spPr>
            <a:xfrm>
              <a:off x="7400262" y="-8344"/>
              <a:ext cx="956930" cy="9342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rial" panose="020B0604020202020204" pitchFamily="34" charset="0"/>
                <a:cs typeface="Arial" panose="020B0604020202020204" pitchFamily="34" charset="0"/>
              </a:endParaRPr>
            </a:p>
          </p:txBody>
        </p:sp>
        <p:pic>
          <p:nvPicPr>
            <p:cNvPr id="7" name="Platshållare för innehåll 7">
              <a:extLst>
                <a:ext uri="{FF2B5EF4-FFF2-40B4-BE49-F238E27FC236}">
                  <a16:creationId xmlns:a16="http://schemas.microsoft.com/office/drawing/2014/main" id="{8F940608-7A75-6E40-BCD5-1C8925FFD969}"/>
                </a:ext>
              </a:extLst>
            </p:cNvPr>
            <p:cNvPicPr>
              <a:picLocks noChangeAspect="1"/>
            </p:cNvPicPr>
            <p:nvPr/>
          </p:nvPicPr>
          <p:blipFill rotWithShape="1">
            <a:blip r:embed="rId3">
              <a:extLst>
                <a:ext uri="{28A0092B-C50C-407E-A947-70E740481C1C}">
                  <a14:useLocalDpi xmlns:a14="http://schemas.microsoft.com/office/drawing/2010/main" val="0"/>
                </a:ext>
              </a:extLst>
            </a:blip>
            <a:srcRect l="36363" t="22301" r="34786" b="61769"/>
            <a:stretch/>
          </p:blipFill>
          <p:spPr>
            <a:xfrm>
              <a:off x="7506585" y="219740"/>
              <a:ext cx="744281" cy="489097"/>
            </a:xfrm>
            <a:prstGeom prst="rect">
              <a:avLst/>
            </a:prstGeom>
          </p:spPr>
        </p:pic>
      </p:grpSp>
      <p:sp>
        <p:nvSpPr>
          <p:cNvPr id="8" name="Platshållare för innehåll 2">
            <a:extLst>
              <a:ext uri="{FF2B5EF4-FFF2-40B4-BE49-F238E27FC236}">
                <a16:creationId xmlns:a16="http://schemas.microsoft.com/office/drawing/2014/main" id="{F99C53DD-7838-3FBD-60B1-44A9D81845C4}"/>
              </a:ext>
            </a:extLst>
          </p:cNvPr>
          <p:cNvSpPr txBox="1">
            <a:spLocks/>
          </p:cNvSpPr>
          <p:nvPr/>
        </p:nvSpPr>
        <p:spPr>
          <a:xfrm>
            <a:off x="9073378" y="1698288"/>
            <a:ext cx="2546942" cy="24727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i="1" dirty="0">
                <a:solidFill>
                  <a:schemeClr val="bg2"/>
                </a:solidFill>
                <a:latin typeface="Arial" panose="020B0604020202020204" pitchFamily="34" charset="0"/>
                <a:cs typeface="Arial" panose="020B0604020202020204" pitchFamily="34" charset="0"/>
              </a:rPr>
              <a:t>Tips för hur ni kan </a:t>
            </a:r>
            <a:br>
              <a:rPr lang="sv-SE" sz="1800" i="1" dirty="0">
                <a:solidFill>
                  <a:schemeClr val="bg2"/>
                </a:solidFill>
                <a:latin typeface="Arial" panose="020B0604020202020204" pitchFamily="34" charset="0"/>
                <a:cs typeface="Arial" panose="020B0604020202020204" pitchFamily="34" charset="0"/>
              </a:rPr>
            </a:br>
            <a:r>
              <a:rPr lang="sv-SE" sz="1800" i="1" dirty="0">
                <a:solidFill>
                  <a:schemeClr val="bg2"/>
                </a:solidFill>
                <a:latin typeface="Arial" panose="020B0604020202020204" pitchFamily="34" charset="0"/>
                <a:cs typeface="Arial" panose="020B0604020202020204" pitchFamily="34" charset="0"/>
              </a:rPr>
              <a:t>ta fram handlingsplan kommer senare </a:t>
            </a:r>
          </a:p>
        </p:txBody>
      </p:sp>
    </p:spTree>
    <p:extLst>
      <p:ext uri="{BB962C8B-B14F-4D97-AF65-F5344CB8AC3E}">
        <p14:creationId xmlns:p14="http://schemas.microsoft.com/office/powerpoint/2010/main" val="3917666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106325"/>
            <a:ext cx="7142937" cy="1731859"/>
          </a:xfrm>
        </p:spPr>
        <p:txBody>
          <a:bodyPr/>
          <a:lstStyle/>
          <a:p>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008157"/>
            <a:ext cx="7391030" cy="1258463"/>
          </a:xfrm>
        </p:spPr>
        <p:txBody>
          <a:bodyPr wrap="square"/>
          <a:lstStyle/>
          <a:p>
            <a:pPr marL="0" indent="0">
              <a:buNone/>
            </a:pPr>
            <a:endParaRPr lang="sv-SE" sz="1600" dirty="0"/>
          </a:p>
        </p:txBody>
      </p:sp>
      <p:sp>
        <p:nvSpPr>
          <p:cNvPr id="10" name="Rektangel 9">
            <a:extLst>
              <a:ext uri="{FF2B5EF4-FFF2-40B4-BE49-F238E27FC236}">
                <a16:creationId xmlns:a16="http://schemas.microsoft.com/office/drawing/2014/main" id="{706F1687-1AE3-E106-6E4B-92B0877DCC90}"/>
              </a:ext>
            </a:extLst>
          </p:cNvPr>
          <p:cNvSpPr/>
          <p:nvPr/>
        </p:nvSpPr>
        <p:spPr>
          <a:xfrm>
            <a:off x="8527312" y="-1"/>
            <a:ext cx="3664687" cy="497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i="1" dirty="0">
                <a:solidFill>
                  <a:schemeClr val="bg2"/>
                </a:solidFill>
                <a:latin typeface="Arial" panose="020B0604020202020204" pitchFamily="34" charset="0"/>
                <a:cs typeface="Arial" panose="020B0604020202020204" pitchFamily="34" charset="0"/>
              </a:rPr>
              <a:t>Vad är viktiga delar att ha </a:t>
            </a:r>
          </a:p>
          <a:p>
            <a:pPr algn="ctr"/>
            <a:r>
              <a:rPr lang="sv-SE" i="1" dirty="0">
                <a:solidFill>
                  <a:schemeClr val="bg2"/>
                </a:solidFill>
                <a:latin typeface="Arial" panose="020B0604020202020204" pitchFamily="34" charset="0"/>
                <a:cs typeface="Arial" panose="020B0604020202020204" pitchFamily="34" charset="0"/>
              </a:rPr>
              <a:t>med när rutiner diskuteras</a:t>
            </a:r>
          </a:p>
          <a:p>
            <a:pPr algn="ctr"/>
            <a:r>
              <a:rPr lang="sv-SE" i="1" dirty="0">
                <a:solidFill>
                  <a:schemeClr val="bg2"/>
                </a:solidFill>
                <a:latin typeface="Arial" panose="020B0604020202020204" pitchFamily="34" charset="0"/>
                <a:cs typeface="Arial" panose="020B0604020202020204" pitchFamily="34" charset="0"/>
              </a:rPr>
              <a:t>i en arbetsgrupp?</a:t>
            </a:r>
          </a:p>
        </p:txBody>
      </p:sp>
      <p:pic>
        <p:nvPicPr>
          <p:cNvPr id="4" name="Bildobjekt 3" descr="En bild som visar person, inomhus&#10;&#10;Automatiskt genererad beskrivning">
            <a:extLst>
              <a:ext uri="{FF2B5EF4-FFF2-40B4-BE49-F238E27FC236}">
                <a16:creationId xmlns:a16="http://schemas.microsoft.com/office/drawing/2014/main" id="{93F4EBB2-A6C5-696F-69BD-79FE50FED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527312" cy="6858001"/>
          </a:xfrm>
          <a:prstGeom prst="rect">
            <a:avLst/>
          </a:prstGeom>
        </p:spPr>
      </p:pic>
    </p:spTree>
    <p:extLst>
      <p:ext uri="{BB962C8B-B14F-4D97-AF65-F5344CB8AC3E}">
        <p14:creationId xmlns:p14="http://schemas.microsoft.com/office/powerpoint/2010/main" val="145900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6AC51-0F24-F143-1182-3515925BC73D}"/>
            </a:ext>
          </a:extLst>
        </p:cNvPr>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5D3FBA10-D65C-7EFD-7D6C-1C2411C7EAD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5E736C2E-F412-691B-0591-486A0205CDE3}"/>
              </a:ext>
            </a:extLst>
          </p:cNvPr>
          <p:cNvSpPr>
            <a:spLocks noGrp="1"/>
          </p:cNvSpPr>
          <p:nvPr>
            <p:ph type="title"/>
          </p:nvPr>
        </p:nvSpPr>
        <p:spPr>
          <a:xfrm>
            <a:off x="1260987" y="2408033"/>
            <a:ext cx="9690100" cy="2852737"/>
          </a:xfrm>
        </p:spPr>
        <p:txBody>
          <a:bodyPr/>
          <a:lstStyle/>
          <a:p>
            <a:pPr algn="l"/>
            <a:r>
              <a:rPr lang="sv-SE" dirty="0">
                <a:latin typeface="Arial"/>
                <a:ea typeface="Noto Sans"/>
                <a:cs typeface="Arial"/>
              </a:rPr>
              <a:t>Har du exempel på när du agerat på information om våld och det blivit fel?</a:t>
            </a:r>
            <a:br>
              <a:rPr lang="sv-SE" dirty="0">
                <a:latin typeface="Arial"/>
                <a:ea typeface="Noto Sans"/>
                <a:cs typeface="Arial"/>
              </a:rPr>
            </a:br>
            <a:br>
              <a:rPr lang="sv-SE" dirty="0">
                <a:latin typeface="Arial"/>
                <a:ea typeface="Noto Sans"/>
                <a:cs typeface="Arial"/>
              </a:rPr>
            </a:br>
            <a:r>
              <a:rPr lang="sv-SE" dirty="0">
                <a:latin typeface="Arial"/>
                <a:ea typeface="Noto Sans"/>
                <a:cs typeface="Arial"/>
              </a:rPr>
              <a:t>Finns lärdomar kring detta du vill dela med dig av? </a:t>
            </a:r>
          </a:p>
        </p:txBody>
      </p:sp>
      <p:sp>
        <p:nvSpPr>
          <p:cNvPr id="4" name="Platshållare för text 3">
            <a:extLst>
              <a:ext uri="{FF2B5EF4-FFF2-40B4-BE49-F238E27FC236}">
                <a16:creationId xmlns:a16="http://schemas.microsoft.com/office/drawing/2014/main" id="{7BE97A62-B217-A0CA-9FE1-516A2B78EF5A}"/>
              </a:ext>
            </a:extLst>
          </p:cNvPr>
          <p:cNvSpPr>
            <a:spLocks noGrp="1"/>
          </p:cNvSpPr>
          <p:nvPr>
            <p:ph type="body" sz="quarter" idx="11"/>
          </p:nvPr>
        </p:nvSpPr>
        <p:spPr/>
        <p:txBody>
          <a:bodyPr/>
          <a:lstStyle/>
          <a:p>
            <a:r>
              <a:rPr lang="sv-SE" dirty="0"/>
              <a:t>Reflektion</a:t>
            </a:r>
          </a:p>
        </p:txBody>
      </p:sp>
      <p:grpSp>
        <p:nvGrpSpPr>
          <p:cNvPr id="5" name="Grupp 4">
            <a:extLst>
              <a:ext uri="{FF2B5EF4-FFF2-40B4-BE49-F238E27FC236}">
                <a16:creationId xmlns:a16="http://schemas.microsoft.com/office/drawing/2014/main" id="{BB68C357-8A78-DB16-AEB6-D49CD5A71F47}"/>
              </a:ext>
            </a:extLst>
          </p:cNvPr>
          <p:cNvGrpSpPr/>
          <p:nvPr/>
        </p:nvGrpSpPr>
        <p:grpSpPr>
          <a:xfrm>
            <a:off x="10004386" y="5519357"/>
            <a:ext cx="2187614" cy="1110752"/>
            <a:chOff x="10004550" y="5506831"/>
            <a:chExt cx="2187614" cy="1110752"/>
          </a:xfrm>
        </p:grpSpPr>
        <p:grpSp>
          <p:nvGrpSpPr>
            <p:cNvPr id="6" name="Grupp 5">
              <a:extLst>
                <a:ext uri="{FF2B5EF4-FFF2-40B4-BE49-F238E27FC236}">
                  <a16:creationId xmlns:a16="http://schemas.microsoft.com/office/drawing/2014/main" id="{F48245CB-3986-C197-F070-952A0975337D}"/>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AAFA69C4-E90F-4768-6CE0-35CE91BBA4D7}"/>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9590D555-3715-22F0-0AE6-744984A21093}"/>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32ACFDBA-F6B7-00AA-B815-63C4BF5F5F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3833882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2FA26-160E-F290-FD9D-AC247AE427E6}"/>
            </a:ext>
          </a:extLst>
        </p:cNvPr>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0E7CF946-FE77-B386-DCB9-DA2DD11D60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6927F739-EDED-ECEB-361B-248761F34926}"/>
              </a:ext>
            </a:extLst>
          </p:cNvPr>
          <p:cNvSpPr>
            <a:spLocks noGrp="1"/>
          </p:cNvSpPr>
          <p:nvPr>
            <p:ph type="title"/>
          </p:nvPr>
        </p:nvSpPr>
        <p:spPr>
          <a:xfrm>
            <a:off x="1260987" y="2408033"/>
            <a:ext cx="9690100" cy="2852737"/>
          </a:xfrm>
        </p:spPr>
        <p:txBody>
          <a:bodyPr/>
          <a:lstStyle/>
          <a:p>
            <a:pPr algn="l"/>
            <a:r>
              <a:rPr lang="sv-SE" dirty="0">
                <a:latin typeface="Arial"/>
                <a:ea typeface="Noto Sans"/>
                <a:cs typeface="Arial"/>
              </a:rPr>
              <a:t>I vilka situationer kan det vara bra ur ett våldsförebyggande perspektiv att stänga av en ungdom från verksamheten?</a:t>
            </a:r>
            <a:br>
              <a:rPr lang="sv-SE" dirty="0">
                <a:latin typeface="Arial"/>
                <a:ea typeface="Noto Sans"/>
                <a:cs typeface="Arial"/>
              </a:rPr>
            </a:br>
            <a:br>
              <a:rPr lang="sv-SE" dirty="0">
                <a:latin typeface="Arial"/>
                <a:ea typeface="Noto Sans"/>
                <a:cs typeface="Arial"/>
              </a:rPr>
            </a:br>
            <a:r>
              <a:rPr lang="sv-SE" dirty="0">
                <a:latin typeface="Arial"/>
                <a:ea typeface="Noto Sans"/>
                <a:cs typeface="Arial"/>
              </a:rPr>
              <a:t>Hur tänker du? </a:t>
            </a:r>
          </a:p>
        </p:txBody>
      </p:sp>
      <p:sp>
        <p:nvSpPr>
          <p:cNvPr id="4" name="Platshållare för text 3">
            <a:extLst>
              <a:ext uri="{FF2B5EF4-FFF2-40B4-BE49-F238E27FC236}">
                <a16:creationId xmlns:a16="http://schemas.microsoft.com/office/drawing/2014/main" id="{E7B10649-0D59-8EC6-BB6D-675803A30251}"/>
              </a:ext>
            </a:extLst>
          </p:cNvPr>
          <p:cNvSpPr>
            <a:spLocks noGrp="1"/>
          </p:cNvSpPr>
          <p:nvPr>
            <p:ph type="body" sz="quarter" idx="11"/>
          </p:nvPr>
        </p:nvSpPr>
        <p:spPr/>
        <p:txBody>
          <a:bodyPr/>
          <a:lstStyle/>
          <a:p>
            <a:r>
              <a:rPr lang="sv-SE" dirty="0"/>
              <a:t>Reflektion</a:t>
            </a:r>
          </a:p>
        </p:txBody>
      </p:sp>
      <p:grpSp>
        <p:nvGrpSpPr>
          <p:cNvPr id="5" name="Grupp 4">
            <a:extLst>
              <a:ext uri="{FF2B5EF4-FFF2-40B4-BE49-F238E27FC236}">
                <a16:creationId xmlns:a16="http://schemas.microsoft.com/office/drawing/2014/main" id="{AB32341F-EC0E-A57C-6CBF-A62163B4A4BA}"/>
              </a:ext>
            </a:extLst>
          </p:cNvPr>
          <p:cNvGrpSpPr/>
          <p:nvPr/>
        </p:nvGrpSpPr>
        <p:grpSpPr>
          <a:xfrm>
            <a:off x="10004386" y="5519357"/>
            <a:ext cx="2187614" cy="1110752"/>
            <a:chOff x="10004550" y="5506831"/>
            <a:chExt cx="2187614" cy="1110752"/>
          </a:xfrm>
        </p:grpSpPr>
        <p:grpSp>
          <p:nvGrpSpPr>
            <p:cNvPr id="6" name="Grupp 5">
              <a:extLst>
                <a:ext uri="{FF2B5EF4-FFF2-40B4-BE49-F238E27FC236}">
                  <a16:creationId xmlns:a16="http://schemas.microsoft.com/office/drawing/2014/main" id="{A1188208-2A02-06FC-EBFB-54F7651CDAA1}"/>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E8F71AC5-2AA4-256C-7568-E5A46EEF39D7}"/>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0CF60690-2CB5-8ACF-D788-27FB5F09933B}"/>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C630D974-5C64-BD66-8F5A-E340FB4D1BD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559031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 person, person, inomhus&#10;&#10;Automatiskt genererad beskrivning">
            <a:extLst>
              <a:ext uri="{FF2B5EF4-FFF2-40B4-BE49-F238E27FC236}">
                <a16:creationId xmlns:a16="http://schemas.microsoft.com/office/drawing/2014/main" id="{574C322B-0A25-A166-70DB-9FF82974B13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8" r="48"/>
          <a:stretch>
            <a:fillRect/>
          </a:stretch>
        </p:blipFill>
        <p:spPr>
          <a:xfrm>
            <a:off x="-97030" y="-45994"/>
            <a:ext cx="12386059" cy="6973799"/>
          </a:xfrm>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a:xfrm>
            <a:off x="1244600" y="2014538"/>
            <a:ext cx="9690100" cy="2852737"/>
          </a:xfrm>
        </p:spPr>
        <p:txBody>
          <a:bodyPr/>
          <a:lstStyle/>
          <a:p>
            <a:pPr>
              <a:lnSpc>
                <a:spcPts val="6500"/>
              </a:lnSpc>
            </a:pPr>
            <a:r>
              <a:rPr lang="sv-SE" dirty="0"/>
              <a:t>Samverkan och kontaktuppgifter till andra aktörer </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5</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3782177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426202"/>
            <a:ext cx="6742007" cy="1369079"/>
          </a:xfrm>
        </p:spPr>
        <p:txBody>
          <a:bodyPr/>
          <a:lstStyle/>
          <a:p>
            <a:r>
              <a:rPr lang="sv-SE" sz="3600" dirty="0"/>
              <a:t>Viktiga aktörer vid oro för, </a:t>
            </a:r>
            <a:r>
              <a:rPr lang="sv-SE" dirty="0"/>
              <a:t>eller upptäckt av, </a:t>
            </a:r>
            <a:r>
              <a:rPr lang="sv-SE" sz="3600" dirty="0"/>
              <a:t>våld</a:t>
            </a:r>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131101"/>
            <a:ext cx="8026621" cy="4385936"/>
          </a:xfrm>
        </p:spPr>
        <p:txBody>
          <a:bodyPr/>
          <a:lstStyle/>
          <a:p>
            <a:pPr>
              <a:lnSpc>
                <a:spcPct val="110000"/>
              </a:lnSpc>
            </a:pPr>
            <a:r>
              <a:rPr lang="sv-SE" b="1" dirty="0"/>
              <a:t>Kommun: </a:t>
            </a:r>
            <a:r>
              <a:rPr lang="sv-SE" dirty="0"/>
              <a:t>En kommun har ofta flera aktörer som kan vara i kontakt med barnet. Detta kan handla om Socialtjänst, skola  barn- och ungdomsverksamhet fältverksamheten och mycket annat. Ni kan även kolla upp om just er kommun erbjuder krishanterings- och samtalsstöd.</a:t>
            </a:r>
          </a:p>
          <a:p>
            <a:pPr>
              <a:lnSpc>
                <a:spcPct val="100000"/>
              </a:lnSpc>
            </a:pPr>
            <a:r>
              <a:rPr lang="sv-SE" b="1" dirty="0"/>
              <a:t>Polis</a:t>
            </a:r>
          </a:p>
          <a:p>
            <a:r>
              <a:rPr lang="sv-SE" b="1" dirty="0"/>
              <a:t>Civilsamhället: </a:t>
            </a:r>
            <a:r>
              <a:rPr lang="sv-SE" dirty="0"/>
              <a:t>Inom civilsamhället finns många olika aktörer med kompetens kring olika former av våld </a:t>
            </a:r>
          </a:p>
          <a:p>
            <a:r>
              <a:rPr lang="sv-SE" b="1" dirty="0"/>
              <a:t>BUP </a:t>
            </a:r>
            <a:r>
              <a:rPr lang="sv-SE" dirty="0"/>
              <a:t>(barn- och ungdomspsykiatri)</a:t>
            </a:r>
          </a:p>
          <a:p>
            <a:pPr>
              <a:lnSpc>
                <a:spcPct val="100000"/>
              </a:lnSpc>
            </a:pPr>
            <a:endParaRPr lang="sv-SE" dirty="0"/>
          </a:p>
        </p:txBody>
      </p:sp>
    </p:spTree>
    <p:extLst>
      <p:ext uri="{BB962C8B-B14F-4D97-AF65-F5344CB8AC3E}">
        <p14:creationId xmlns:p14="http://schemas.microsoft.com/office/powerpoint/2010/main" val="2394393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person&#10;&#10;Automatiskt genererad beskrivning">
            <a:extLst>
              <a:ext uri="{FF2B5EF4-FFF2-40B4-BE49-F238E27FC236}">
                <a16:creationId xmlns:a16="http://schemas.microsoft.com/office/drawing/2014/main" id="{FB732212-A6BC-BD22-FF05-0228D8CFA5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8" r="48"/>
          <a:stretch>
            <a:fillRect/>
          </a:stretch>
        </p:blipFill>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a:xfrm>
            <a:off x="1905000" y="1791971"/>
            <a:ext cx="8377820" cy="3775038"/>
          </a:xfrm>
        </p:spPr>
        <p:txBody>
          <a:bodyPr/>
          <a:lstStyle/>
          <a:p>
            <a:pPr lvl="0">
              <a:lnSpc>
                <a:spcPts val="5600"/>
              </a:lnSpc>
              <a:spcBef>
                <a:spcPts val="2000"/>
              </a:spcBef>
            </a:pPr>
            <a:r>
              <a:rPr lang="sv-SE" dirty="0">
                <a:ea typeface="+mj-ea"/>
              </a:rPr>
              <a:t>Det fortsatta arbetet </a:t>
            </a:r>
            <a:endParaRPr lang="sv-SE" sz="3600" b="1" dirty="0">
              <a:highlight>
                <a:srgbClr val="FFFF00"/>
              </a:highlight>
              <a:ea typeface="+mj-ea"/>
            </a:endParaRP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6</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1132706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616127"/>
            <a:ext cx="7345901" cy="1325563"/>
          </a:xfrm>
        </p:spPr>
        <p:txBody>
          <a:bodyPr/>
          <a:lstStyle/>
          <a:p>
            <a:pPr>
              <a:lnSpc>
                <a:spcPct val="110000"/>
              </a:lnSpc>
            </a:pPr>
            <a:r>
              <a:rPr lang="sv-SE" sz="3600" dirty="0"/>
              <a:t>Att identifiera kunskapsluckor och riskfaktorer </a:t>
            </a:r>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145066"/>
            <a:ext cx="8052021" cy="4096807"/>
          </a:xfrm>
        </p:spPr>
        <p:txBody>
          <a:bodyPr/>
          <a:lstStyle/>
          <a:p>
            <a:pPr marL="0" indent="0">
              <a:lnSpc>
                <a:spcPct val="110000"/>
              </a:lnSpc>
              <a:buNone/>
            </a:pPr>
            <a:r>
              <a:rPr lang="sv-SE" dirty="0"/>
              <a:t>Vilka utmaningar kan ni identifierar vad gäller det våldsförebyggande arbetet? </a:t>
            </a:r>
            <a:br>
              <a:rPr lang="sv-SE" dirty="0"/>
            </a:br>
            <a:r>
              <a:rPr lang="sv-SE" dirty="0"/>
              <a:t>Till exempel:</a:t>
            </a:r>
          </a:p>
          <a:p>
            <a:pPr lvl="1">
              <a:lnSpc>
                <a:spcPct val="100000"/>
              </a:lnSpc>
            </a:pPr>
            <a:r>
              <a:rPr lang="sv-SE" sz="1600" b="1" dirty="0"/>
              <a:t>Situationer</a:t>
            </a:r>
            <a:r>
              <a:rPr lang="sv-SE" sz="1600" dirty="0"/>
              <a:t> på fritidsgården/fritidsklubben </a:t>
            </a:r>
          </a:p>
          <a:p>
            <a:pPr lvl="1">
              <a:lnSpc>
                <a:spcPct val="100000"/>
              </a:lnSpc>
            </a:pPr>
            <a:r>
              <a:rPr lang="sv-SE" sz="1600" b="1" dirty="0"/>
              <a:t>Kunskap </a:t>
            </a:r>
            <a:r>
              <a:rPr lang="sv-SE" sz="1600" dirty="0"/>
              <a:t>om olika våldstyper och dess uttryck eller särskilt utsatta grupper, </a:t>
            </a:r>
            <a:br>
              <a:rPr lang="sv-SE" sz="1600" dirty="0"/>
            </a:br>
            <a:r>
              <a:rPr lang="sv-SE" sz="1600" dirty="0"/>
              <a:t>i syfte att identifiera våld</a:t>
            </a:r>
          </a:p>
          <a:p>
            <a:pPr lvl="1">
              <a:lnSpc>
                <a:spcPct val="100000"/>
              </a:lnSpc>
            </a:pPr>
            <a:r>
              <a:rPr lang="sv-SE" sz="1600" b="1" dirty="0"/>
              <a:t>Samtalsmetoder</a:t>
            </a:r>
            <a:r>
              <a:rPr lang="sv-SE" sz="1600" dirty="0"/>
              <a:t> samtal med unga och/eller samtal med föräldrar</a:t>
            </a:r>
          </a:p>
          <a:p>
            <a:pPr lvl="1">
              <a:lnSpc>
                <a:spcPct val="100000"/>
              </a:lnSpc>
            </a:pPr>
            <a:r>
              <a:rPr lang="sv-SE" sz="1600" b="1" dirty="0"/>
              <a:t>Rutiner</a:t>
            </a:r>
            <a:r>
              <a:rPr lang="sv-SE" sz="1600" dirty="0"/>
              <a:t> vid oro för, eller upptäckt av, våld </a:t>
            </a:r>
          </a:p>
          <a:p>
            <a:pPr lvl="1">
              <a:lnSpc>
                <a:spcPct val="100000"/>
              </a:lnSpc>
            </a:pPr>
            <a:r>
              <a:rPr lang="sv-SE" sz="1600" b="1" dirty="0"/>
              <a:t>Samverkan/kontakt </a:t>
            </a:r>
            <a:r>
              <a:rPr lang="sv-SE" sz="1600" dirty="0"/>
              <a:t>med andra aktörer</a:t>
            </a:r>
          </a:p>
        </p:txBody>
      </p:sp>
    </p:spTree>
    <p:extLst>
      <p:ext uri="{BB962C8B-B14F-4D97-AF65-F5344CB8AC3E}">
        <p14:creationId xmlns:p14="http://schemas.microsoft.com/office/powerpoint/2010/main" val="1583752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1B9A-A025-E861-E4F6-703E9BD06E8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4E2161C-3B66-F907-3C4C-82CDB89279C9}"/>
              </a:ext>
            </a:extLst>
          </p:cNvPr>
          <p:cNvSpPr>
            <a:spLocks noGrp="1"/>
          </p:cNvSpPr>
          <p:nvPr>
            <p:ph type="title"/>
          </p:nvPr>
        </p:nvSpPr>
        <p:spPr>
          <a:xfrm>
            <a:off x="710979" y="865048"/>
            <a:ext cx="8534621" cy="783696"/>
          </a:xfrm>
        </p:spPr>
        <p:txBody>
          <a:bodyPr/>
          <a:lstStyle/>
          <a:p>
            <a:pPr>
              <a:lnSpc>
                <a:spcPct val="110000"/>
              </a:lnSpc>
            </a:pPr>
            <a:r>
              <a:rPr lang="sv-SE" sz="3600" dirty="0"/>
              <a:t>Det fortsatta arbete </a:t>
            </a:r>
            <a:endParaRPr lang="sv-SE" dirty="0"/>
          </a:p>
        </p:txBody>
      </p:sp>
      <p:sp>
        <p:nvSpPr>
          <p:cNvPr id="3" name="Platshållare för innehåll 2">
            <a:extLst>
              <a:ext uri="{FF2B5EF4-FFF2-40B4-BE49-F238E27FC236}">
                <a16:creationId xmlns:a16="http://schemas.microsoft.com/office/drawing/2014/main" id="{064EFD08-DC6B-0B0D-6FE3-A576ADCEEE32}"/>
              </a:ext>
            </a:extLst>
          </p:cNvPr>
          <p:cNvSpPr>
            <a:spLocks noGrp="1"/>
          </p:cNvSpPr>
          <p:nvPr>
            <p:ph idx="1"/>
          </p:nvPr>
        </p:nvSpPr>
        <p:spPr>
          <a:xfrm>
            <a:off x="710979" y="1958805"/>
            <a:ext cx="8107901" cy="4337220"/>
          </a:xfrm>
        </p:spPr>
        <p:txBody>
          <a:bodyPr/>
          <a:lstStyle/>
          <a:p>
            <a:r>
              <a:rPr lang="sv-SE" dirty="0"/>
              <a:t>Det är viktigt att hålla det våldsförebyggande arbetet levande. Samla in ny kunskap, tänka och arbeta tillsammans med sina kollegor och arbetsgrupper. </a:t>
            </a:r>
          </a:p>
          <a:p>
            <a:r>
              <a:rPr lang="sv-SE" dirty="0"/>
              <a:t>Identifiera gärna utvecklingsområden för dig själv och sådant du vill ta med dig in i en verksamhet. Det kan handla om problematiska situationer, kunskaper du vill utveckla, samtalsmetodik, rutiner eller samverkansformer och kontakter.</a:t>
            </a:r>
          </a:p>
          <a:p>
            <a:r>
              <a:rPr lang="sv-SE" dirty="0"/>
              <a:t>För verksamheter som möter unga är det avgörande att ha tydliga handlingsplaner för det våldsförebyggande arbetet. Handlingsplaner kan se olika ut, det kan finnas olika roller i det våldsförebyggande arbetet.</a:t>
            </a:r>
          </a:p>
          <a:p>
            <a:pPr>
              <a:lnSpc>
                <a:spcPct val="100000"/>
              </a:lnSpc>
            </a:pPr>
            <a:endParaRPr lang="sv-SE" dirty="0"/>
          </a:p>
        </p:txBody>
      </p:sp>
    </p:spTree>
    <p:extLst>
      <p:ext uri="{BB962C8B-B14F-4D97-AF65-F5344CB8AC3E}">
        <p14:creationId xmlns:p14="http://schemas.microsoft.com/office/powerpoint/2010/main" val="2817734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502462"/>
            <a:ext cx="7987748" cy="1325563"/>
          </a:xfrm>
        </p:spPr>
        <p:txBody>
          <a:bodyPr/>
          <a:lstStyle/>
          <a:p>
            <a:r>
              <a:rPr lang="sv-SE" sz="3600" dirty="0"/>
              <a:t>Att ta fram en handlingsplan</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008158"/>
            <a:ext cx="8087581" cy="3288361"/>
          </a:xfrm>
        </p:spPr>
        <p:txBody>
          <a:bodyPr/>
          <a:lstStyle/>
          <a:p>
            <a:pPr>
              <a:lnSpc>
                <a:spcPct val="110000"/>
              </a:lnSpc>
            </a:pPr>
            <a:r>
              <a:rPr lang="sv-SE" dirty="0"/>
              <a:t>I verksamhet bör det finnas en handlingsplan kring våldsförebyggande arbete. I handlingsplanen ska det finnas information om hur verksamheten arbetar våldsförebyggande och hur personal i verksamheten ska agera vid  oro för våld eller oro bland besökare. </a:t>
            </a:r>
          </a:p>
          <a:p>
            <a:pPr>
              <a:lnSpc>
                <a:spcPct val="110000"/>
              </a:lnSpc>
            </a:pPr>
            <a:r>
              <a:rPr lang="sv-SE" dirty="0"/>
              <a:t>Handlingsplanen bör innefatta både hur verksamheten ska hantera olika scenarier samt rutiner kring uppföljning av händelsen. </a:t>
            </a:r>
          </a:p>
        </p:txBody>
      </p:sp>
    </p:spTree>
    <p:extLst>
      <p:ext uri="{BB962C8B-B14F-4D97-AF65-F5344CB8AC3E}">
        <p14:creationId xmlns:p14="http://schemas.microsoft.com/office/powerpoint/2010/main" val="212688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14C05-3609-EDD5-C6DE-7E888135406B}"/>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411D91D-EF46-868F-8923-7868303A3D14}"/>
              </a:ext>
            </a:extLst>
          </p:cNvPr>
          <p:cNvSpPr>
            <a:spLocks noGrp="1"/>
          </p:cNvSpPr>
          <p:nvPr>
            <p:ph idx="1"/>
          </p:nvPr>
        </p:nvSpPr>
        <p:spPr>
          <a:xfrm>
            <a:off x="710979" y="2414559"/>
            <a:ext cx="8119754" cy="3998942"/>
          </a:xfrm>
        </p:spPr>
        <p:txBody>
          <a:bodyPr/>
          <a:lstStyle/>
          <a:p>
            <a:pPr marL="0" indent="0">
              <a:lnSpc>
                <a:spcPct val="110000"/>
              </a:lnSpc>
              <a:buNone/>
            </a:pPr>
            <a:r>
              <a:rPr lang="sv-SE" b="1" dirty="0"/>
              <a:t>Våldsförepreventivt arbete syftar till att förhindra att våld uppstår eller upprepas. Det är vanligt att våldspreventivt arbetet beskrivs utifrån tre olika nivåer: </a:t>
            </a:r>
            <a:endParaRPr lang="sv-SE" dirty="0"/>
          </a:p>
          <a:p>
            <a:pPr>
              <a:lnSpc>
                <a:spcPct val="110000"/>
              </a:lnSpc>
              <a:spcAft>
                <a:spcPts val="900"/>
              </a:spcAft>
              <a:defRPr/>
            </a:pPr>
            <a:r>
              <a:rPr lang="sv-SE" b="1" dirty="0">
                <a:ea typeface="Noto Sans" panose="020B0502040504020204" pitchFamily="34" charset="0"/>
                <a:cs typeface="Noto Sans" panose="020B0502040504020204" pitchFamily="34" charset="0"/>
              </a:rPr>
              <a:t>Universell prevention: </a:t>
            </a:r>
            <a:r>
              <a:rPr lang="sv-SE" dirty="0">
                <a:ea typeface="Noto Sans" panose="020B0502040504020204" pitchFamily="34" charset="0"/>
                <a:cs typeface="Noto Sans" panose="020B0502040504020204" pitchFamily="34" charset="0"/>
              </a:rPr>
              <a:t>Insatser riktade till alla och tar inte hänsyn till skillnader mellan hög- och lågriskgrupper. </a:t>
            </a:r>
          </a:p>
          <a:p>
            <a:pPr>
              <a:lnSpc>
                <a:spcPct val="110000"/>
              </a:lnSpc>
              <a:spcAft>
                <a:spcPts val="900"/>
              </a:spcAft>
              <a:defRPr/>
            </a:pPr>
            <a:r>
              <a:rPr lang="sv-SE" b="1" dirty="0"/>
              <a:t>Selektiv prevention </a:t>
            </a:r>
            <a:r>
              <a:rPr lang="sv-SE" dirty="0"/>
              <a:t>- </a:t>
            </a:r>
            <a:r>
              <a:rPr lang="sv-SE" dirty="0">
                <a:ea typeface="Noto Sans" panose="020B0502040504020204" pitchFamily="34" charset="0"/>
                <a:cs typeface="Noto Sans" panose="020B0502040504020204" pitchFamily="34" charset="0"/>
              </a:rPr>
              <a:t>Insatser riktade till riskgrupper eller individer som är särskilt utsatta för en eller flera riskfaktorer eller har begynnande problem.</a:t>
            </a:r>
          </a:p>
          <a:p>
            <a:pPr>
              <a:lnSpc>
                <a:spcPct val="110000"/>
              </a:lnSpc>
              <a:spcAft>
                <a:spcPts val="900"/>
              </a:spcAft>
              <a:defRPr/>
            </a:pPr>
            <a:r>
              <a:rPr lang="sv-SE" b="1" dirty="0"/>
              <a:t>Indikerad prevention </a:t>
            </a:r>
            <a:r>
              <a:rPr lang="sv-SE" dirty="0"/>
              <a:t>- </a:t>
            </a:r>
            <a:r>
              <a:rPr lang="sv-SE" dirty="0">
                <a:ea typeface="Noto Sans" panose="020B0502040504020204" pitchFamily="34" charset="0"/>
                <a:cs typeface="Noto Sans" panose="020B0502040504020204" pitchFamily="34" charset="0"/>
              </a:rPr>
              <a:t>Insatser riktade till redan drabbade där problem har observerats.</a:t>
            </a:r>
            <a:endParaRPr lang="sv-SE" dirty="0">
              <a:highlight>
                <a:srgbClr val="FFFF00"/>
              </a:highlight>
              <a:ea typeface="Noto Sans" panose="020B0502040504020204" pitchFamily="34" charset="0"/>
              <a:cs typeface="Noto Sans" panose="020B0502040504020204" pitchFamily="34" charset="0"/>
            </a:endParaRPr>
          </a:p>
          <a:p>
            <a:pPr>
              <a:lnSpc>
                <a:spcPts val="1300"/>
              </a:lnSpc>
              <a:spcBef>
                <a:spcPts val="300"/>
              </a:spcBef>
              <a:spcAft>
                <a:spcPts val="900"/>
              </a:spcAft>
              <a:defRPr/>
            </a:pPr>
            <a:endParaRPr lang="sv-SE" dirty="0">
              <a:ea typeface="Noto Sans" panose="020B0502040504020204" pitchFamily="34" charset="0"/>
              <a:cs typeface="Noto Sans" panose="020B0502040504020204" pitchFamily="34" charset="0"/>
            </a:endParaRPr>
          </a:p>
          <a:p>
            <a:pPr marL="0" indent="0">
              <a:lnSpc>
                <a:spcPts val="1300"/>
              </a:lnSpc>
              <a:spcBef>
                <a:spcPts val="300"/>
              </a:spcBef>
              <a:spcAft>
                <a:spcPts val="900"/>
              </a:spcAft>
              <a:buNone/>
              <a:defRPr/>
            </a:pPr>
            <a:endParaRPr lang="sv-SE" dirty="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ts val="1300"/>
              </a:lnSpc>
              <a:spcBef>
                <a:spcPts val="300"/>
              </a:spcBef>
              <a:spcAft>
                <a:spcPts val="900"/>
              </a:spcAft>
              <a:buClrTx/>
              <a:buSzTx/>
              <a:buFontTx/>
              <a:buNone/>
              <a:tabLst/>
              <a:defRPr/>
            </a:pPr>
            <a:endParaRPr lang="sv-SE" sz="1100" dirty="0"/>
          </a:p>
          <a:p>
            <a:pPr>
              <a:lnSpc>
                <a:spcPct val="100000"/>
              </a:lnSpc>
            </a:pPr>
            <a:endParaRPr lang="sv-SE" sz="1700" dirty="0">
              <a:ea typeface="Noto Sans" panose="020B0502040504020204" pitchFamily="34" charset="0"/>
              <a:cs typeface="Noto Sans" panose="020B0502040504020204" pitchFamily="34" charset="0"/>
            </a:endParaRPr>
          </a:p>
        </p:txBody>
      </p:sp>
      <p:sp>
        <p:nvSpPr>
          <p:cNvPr id="4" name="Rubrik 6">
            <a:extLst>
              <a:ext uri="{FF2B5EF4-FFF2-40B4-BE49-F238E27FC236}">
                <a16:creationId xmlns:a16="http://schemas.microsoft.com/office/drawing/2014/main" id="{14AFB525-4084-D7CF-6EB1-D83E70B09D9F}"/>
              </a:ext>
            </a:extLst>
          </p:cNvPr>
          <p:cNvSpPr txBox="1">
            <a:spLocks/>
          </p:cNvSpPr>
          <p:nvPr/>
        </p:nvSpPr>
        <p:spPr>
          <a:xfrm>
            <a:off x="710979" y="1486291"/>
            <a:ext cx="7987748" cy="595897"/>
          </a:xfrm>
          <a:prstGeom prst="rect">
            <a:avLst/>
          </a:prstGeom>
        </p:spPr>
        <p:txBody>
          <a:bodyPr vert="horz" lIns="91440" tIns="45720" rIns="91440" bIns="45720" rtlCol="0" anchor="b" anchorCtr="0">
            <a:noAutofit/>
          </a:bodyPr>
          <a:lstStyle>
            <a:lvl1pPr algn="l" defTabSz="914400" rtl="0" eaLnBrk="1" latinLnBrk="0" hangingPunct="1">
              <a:lnSpc>
                <a:spcPts val="4400"/>
              </a:lnSpc>
              <a:spcBef>
                <a:spcPct val="0"/>
              </a:spcBef>
              <a:buNone/>
              <a:defRPr sz="3600" b="1" kern="1200">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pPr>
              <a:lnSpc>
                <a:spcPct val="100000"/>
              </a:lnSpc>
            </a:pPr>
            <a:r>
              <a:rPr lang="sv-SE" dirty="0">
                <a:latin typeface="Arial" panose="020B0604020202020204" pitchFamily="34" charset="0"/>
                <a:cs typeface="Arial" panose="020B0604020202020204" pitchFamily="34" charset="0"/>
              </a:rPr>
              <a:t>Om våldspreventivt arbete</a:t>
            </a:r>
            <a:endParaRPr lang="sv-SE" dirty="0"/>
          </a:p>
        </p:txBody>
      </p:sp>
    </p:spTree>
    <p:extLst>
      <p:ext uri="{BB962C8B-B14F-4D97-AF65-F5344CB8AC3E}">
        <p14:creationId xmlns:p14="http://schemas.microsoft.com/office/powerpoint/2010/main" val="2372379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865048"/>
            <a:ext cx="8534621" cy="783696"/>
          </a:xfrm>
        </p:spPr>
        <p:txBody>
          <a:bodyPr/>
          <a:lstStyle/>
          <a:p>
            <a:pPr>
              <a:lnSpc>
                <a:spcPct val="110000"/>
              </a:lnSpc>
            </a:pPr>
            <a:r>
              <a:rPr lang="sv-SE" sz="3600" dirty="0"/>
              <a:t>Exempel på handlingsplanen</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1958805"/>
            <a:ext cx="8107901" cy="4337220"/>
          </a:xfrm>
        </p:spPr>
        <p:txBody>
          <a:bodyPr/>
          <a:lstStyle/>
          <a:p>
            <a:pPr>
              <a:lnSpc>
                <a:spcPct val="100000"/>
              </a:lnSpc>
            </a:pPr>
            <a:r>
              <a:rPr lang="sv-SE" dirty="0"/>
              <a:t>Hur vi arbetar våldförebyggande i vår verksamhet </a:t>
            </a:r>
          </a:p>
          <a:p>
            <a:pPr>
              <a:lnSpc>
                <a:spcPct val="100000"/>
              </a:lnSpc>
            </a:pPr>
            <a:r>
              <a:rPr lang="sv-SE" dirty="0"/>
              <a:t>Vilka samtalsmetoder vi kan använda</a:t>
            </a:r>
          </a:p>
          <a:p>
            <a:pPr>
              <a:lnSpc>
                <a:spcPct val="100000"/>
              </a:lnSpc>
            </a:pPr>
            <a:r>
              <a:rPr lang="sv-SE" dirty="0"/>
              <a:t>Vilka rutiner vi har gällande: </a:t>
            </a:r>
          </a:p>
          <a:p>
            <a:pPr lvl="1">
              <a:lnSpc>
                <a:spcPct val="100000"/>
              </a:lnSpc>
            </a:pPr>
            <a:r>
              <a:rPr lang="sv-SE" sz="1600" dirty="0"/>
              <a:t>Anmälningsplikt</a:t>
            </a:r>
          </a:p>
          <a:p>
            <a:pPr lvl="1">
              <a:lnSpc>
                <a:spcPct val="100000"/>
              </a:lnSpc>
            </a:pPr>
            <a:r>
              <a:rPr lang="sv-SE" sz="1600" dirty="0"/>
              <a:t>Tystnadsplikt</a:t>
            </a:r>
          </a:p>
          <a:p>
            <a:pPr lvl="1">
              <a:lnSpc>
                <a:spcPct val="100000"/>
              </a:lnSpc>
            </a:pPr>
            <a:r>
              <a:rPr lang="sv-SE" sz="1600" dirty="0"/>
              <a:t>Registerkontroll</a:t>
            </a:r>
          </a:p>
          <a:p>
            <a:pPr>
              <a:lnSpc>
                <a:spcPct val="100000"/>
              </a:lnSpc>
            </a:pPr>
            <a:r>
              <a:rPr lang="sv-SE" dirty="0"/>
              <a:t>Vad vi gör när vi känner oss oroade eller misstänker våldsutsatthet eller kontroll.</a:t>
            </a:r>
          </a:p>
          <a:p>
            <a:pPr>
              <a:lnSpc>
                <a:spcPct val="100000"/>
              </a:lnSpc>
            </a:pPr>
            <a:r>
              <a:rPr lang="sv-SE" dirty="0"/>
              <a:t>Uppdaterad lista på kontaktvägar vid oro för/upptäckt av våld.</a:t>
            </a:r>
          </a:p>
          <a:p>
            <a:pPr>
              <a:lnSpc>
                <a:spcPct val="100000"/>
              </a:lnSpc>
            </a:pPr>
            <a:r>
              <a:rPr lang="sv-SE" dirty="0"/>
              <a:t>Dessa aktörer samverkar vi med i det förebyggande arbetet samt vid misstanke om våld/oro för besökare.</a:t>
            </a:r>
          </a:p>
        </p:txBody>
      </p:sp>
    </p:spTree>
    <p:extLst>
      <p:ext uri="{BB962C8B-B14F-4D97-AF65-F5344CB8AC3E}">
        <p14:creationId xmlns:p14="http://schemas.microsoft.com/office/powerpoint/2010/main" val="1811937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 utomhus, stående, flicka&#10;&#10;Automatiskt genererad beskrivning">
            <a:extLst>
              <a:ext uri="{FF2B5EF4-FFF2-40B4-BE49-F238E27FC236}">
                <a16:creationId xmlns:a16="http://schemas.microsoft.com/office/drawing/2014/main" id="{AF83C5D0-9E18-5653-F5CE-EDCBC2357663}"/>
              </a:ext>
            </a:extLst>
          </p:cNvPr>
          <p:cNvPicPr>
            <a:picLocks noChangeAspect="1"/>
          </p:cNvPicPr>
          <p:nvPr/>
        </p:nvPicPr>
        <p:blipFill rotWithShape="1">
          <a:blip r:embed="rId3">
            <a:extLst>
              <a:ext uri="{28A0092B-C50C-407E-A947-70E740481C1C}">
                <a14:useLocalDpi xmlns:a14="http://schemas.microsoft.com/office/drawing/2010/main" val="0"/>
              </a:ext>
            </a:extLst>
          </a:blip>
          <a:srcRect l="8608" r="12971"/>
          <a:stretch/>
        </p:blipFill>
        <p:spPr>
          <a:xfrm>
            <a:off x="7406640" y="-15240"/>
            <a:ext cx="4785360" cy="4986528"/>
          </a:xfrm>
          <a:prstGeom prst="rect">
            <a:avLst/>
          </a:prstGeom>
        </p:spPr>
      </p:pic>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106325"/>
            <a:ext cx="7987748" cy="1731859"/>
          </a:xfrm>
        </p:spPr>
        <p:txBody>
          <a:bodyPr/>
          <a:lstStyle/>
          <a:p>
            <a:r>
              <a:rPr lang="sv-SE" dirty="0"/>
              <a:t>Avslut</a:t>
            </a:r>
            <a:r>
              <a:rPr lang="sv-SE" sz="3600" dirty="0"/>
              <a:t> </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80" y="2008158"/>
            <a:ext cx="6055580" cy="2960792"/>
          </a:xfrm>
        </p:spPr>
        <p:txBody>
          <a:bodyPr wrap="square"/>
          <a:lstStyle/>
          <a:p>
            <a:pPr>
              <a:lnSpc>
                <a:spcPct val="110000"/>
              </a:lnSpc>
            </a:pPr>
            <a:r>
              <a:rPr lang="sv-SE" dirty="0"/>
              <a:t>Vad är de tre viktigaste sakerna du tar med dig?</a:t>
            </a:r>
            <a:endParaRPr lang="sv-SE" dirty="0">
              <a:highlight>
                <a:srgbClr val="FFFF00"/>
              </a:highlight>
            </a:endParaRPr>
          </a:p>
          <a:p>
            <a:pPr>
              <a:lnSpc>
                <a:spcPct val="110000"/>
              </a:lnSpc>
            </a:pPr>
            <a:r>
              <a:rPr lang="sv-SE" dirty="0"/>
              <a:t>Vad kommer du att göra annorlunda efter det vi har gått igenom? Vad kommer du börja med, fortsätta med och sluta med?</a:t>
            </a:r>
          </a:p>
          <a:p>
            <a:pPr>
              <a:lnSpc>
                <a:spcPct val="110000"/>
              </a:lnSpc>
            </a:pPr>
            <a:endParaRPr lang="sv-SE" dirty="0"/>
          </a:p>
        </p:txBody>
      </p:sp>
    </p:spTree>
    <p:extLst>
      <p:ext uri="{BB962C8B-B14F-4D97-AF65-F5344CB8AC3E}">
        <p14:creationId xmlns:p14="http://schemas.microsoft.com/office/powerpoint/2010/main" val="2053730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070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kopp, kaffe, inomhus&#10;&#10;Automatiskt genererad beskrivning">
            <a:extLst>
              <a:ext uri="{FF2B5EF4-FFF2-40B4-BE49-F238E27FC236}">
                <a16:creationId xmlns:a16="http://schemas.microsoft.com/office/drawing/2014/main" id="{873566AF-AA4C-CD39-3368-448F248B3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96" y="0"/>
            <a:ext cx="7613904" cy="5522976"/>
          </a:xfrm>
          <a:prstGeom prst="rect">
            <a:avLst/>
          </a:prstGeom>
        </p:spPr>
      </p:pic>
      <p:sp>
        <p:nvSpPr>
          <p:cNvPr id="2" name="Rubrik 1">
            <a:extLst>
              <a:ext uri="{FF2B5EF4-FFF2-40B4-BE49-F238E27FC236}">
                <a16:creationId xmlns:a16="http://schemas.microsoft.com/office/drawing/2014/main" id="{CDE39B30-E236-9A96-510C-B302CCED598C}"/>
              </a:ext>
            </a:extLst>
          </p:cNvPr>
          <p:cNvSpPr>
            <a:spLocks noGrp="1"/>
          </p:cNvSpPr>
          <p:nvPr>
            <p:ph type="ctrTitle"/>
          </p:nvPr>
        </p:nvSpPr>
        <p:spPr/>
        <p:txBody>
          <a:bodyPr tIns="0" bIns="0" anchor="ctr" anchorCtr="0"/>
          <a:lstStyle/>
          <a:p>
            <a:r>
              <a:rPr lang="sv-SE" sz="3200" dirty="0"/>
              <a:t>Det kan ta lång tid att bygga upp förtroende hos unga, men det kan raseras på två sekunder.</a:t>
            </a:r>
          </a:p>
        </p:txBody>
      </p:sp>
    </p:spTree>
    <p:extLst>
      <p:ext uri="{BB962C8B-B14F-4D97-AF65-F5344CB8AC3E}">
        <p14:creationId xmlns:p14="http://schemas.microsoft.com/office/powerpoint/2010/main" val="419216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 person, mörk&#10;&#10;Automatiskt genererad beskrivning">
            <a:extLst>
              <a:ext uri="{FF2B5EF4-FFF2-40B4-BE49-F238E27FC236}">
                <a16:creationId xmlns:a16="http://schemas.microsoft.com/office/drawing/2014/main" id="{D8F676BC-6929-CEA2-072B-2219ECAF292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9" r="39"/>
          <a:stretch>
            <a:fillRect/>
          </a:stretch>
        </p:blipFill>
        <p:spPr>
          <a:xfrm>
            <a:off x="-22225" y="0"/>
            <a:ext cx="12214225" cy="6877050"/>
          </a:xfrm>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p:txBody>
          <a:bodyPr/>
          <a:lstStyle/>
          <a:p>
            <a:r>
              <a:rPr lang="sv-SE" dirty="0"/>
              <a:t>Syfte och mål</a:t>
            </a:r>
            <a:br>
              <a:rPr lang="sv-SE" dirty="0"/>
            </a:br>
            <a:r>
              <a:rPr lang="sv-SE" dirty="0"/>
              <a:t>Definitioner och begrepp</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1</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382916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512622"/>
            <a:ext cx="9137356" cy="1325563"/>
          </a:xfrm>
        </p:spPr>
        <p:txBody>
          <a:bodyPr/>
          <a:lstStyle/>
          <a:p>
            <a:r>
              <a:rPr lang="sv-SE" dirty="0"/>
              <a:t>Syfte och mål med materialet</a:t>
            </a:r>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284383"/>
            <a:ext cx="8222956" cy="3288361"/>
          </a:xfrm>
        </p:spPr>
        <p:txBody>
          <a:bodyPr/>
          <a:lstStyle/>
          <a:p>
            <a:pPr>
              <a:lnSpc>
                <a:spcPct val="110000"/>
              </a:lnSpc>
            </a:pPr>
            <a:r>
              <a:rPr lang="sv-SE" dirty="0"/>
              <a:t>Syftet</a:t>
            </a:r>
            <a:r>
              <a:rPr lang="sv-SE" b="1" dirty="0"/>
              <a:t> </a:t>
            </a:r>
            <a:r>
              <a:rPr lang="sv-SE" dirty="0"/>
              <a:t>med materialet är att vi gemensamt ska reflektera och diskutera hur vi kan stärka det våldsförebyggande arbetet inom ramen för din kommande roll som fritidsledare.</a:t>
            </a:r>
          </a:p>
          <a:p>
            <a:pPr>
              <a:lnSpc>
                <a:spcPct val="110000"/>
              </a:lnSpc>
            </a:pPr>
            <a:r>
              <a:rPr lang="sv-SE" dirty="0"/>
              <a:t>Det långsiktiga målet är att skapa fler trygga miljöer på ungas fritid. Det handlar också om att bidra till att stärka ungas rätt till en meningsfull och utvecklande fritid samt till ett liv fritt från hedersrelaterat våld och förtryck.</a:t>
            </a:r>
          </a:p>
          <a:p>
            <a:pPr marL="0" indent="0">
              <a:lnSpc>
                <a:spcPct val="110000"/>
              </a:lnSpc>
              <a:buNone/>
            </a:pPr>
            <a:endParaRPr lang="sv-SE" dirty="0">
              <a:highlight>
                <a:srgbClr val="FFFF00"/>
              </a:highlight>
            </a:endParaRPr>
          </a:p>
        </p:txBody>
      </p:sp>
    </p:spTree>
    <p:extLst>
      <p:ext uri="{BB962C8B-B14F-4D97-AF65-F5344CB8AC3E}">
        <p14:creationId xmlns:p14="http://schemas.microsoft.com/office/powerpoint/2010/main" val="335241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tshållare för bild 17" descr="En bild som visar utomhus, silhuett&#10;&#10;Automatiskt genererad beskrivning">
            <a:extLst>
              <a:ext uri="{FF2B5EF4-FFF2-40B4-BE49-F238E27FC236}">
                <a16:creationId xmlns:a16="http://schemas.microsoft.com/office/drawing/2014/main" id="{BF0CE971-CDC8-FB8D-981E-87B2C203032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a:xfrm>
            <a:off x="1" y="0"/>
            <a:ext cx="12192000" cy="6877050"/>
          </a:xfrm>
        </p:spPr>
      </p:pic>
      <p:grpSp>
        <p:nvGrpSpPr>
          <p:cNvPr id="19" name="Grupp 18">
            <a:extLst>
              <a:ext uri="{FF2B5EF4-FFF2-40B4-BE49-F238E27FC236}">
                <a16:creationId xmlns:a16="http://schemas.microsoft.com/office/drawing/2014/main" id="{2055151E-927B-ECE8-43CE-40889B673FC5}"/>
              </a:ext>
            </a:extLst>
          </p:cNvPr>
          <p:cNvGrpSpPr/>
          <p:nvPr/>
        </p:nvGrpSpPr>
        <p:grpSpPr>
          <a:xfrm>
            <a:off x="10004550" y="5506831"/>
            <a:ext cx="2187614" cy="1110752"/>
            <a:chOff x="10004550" y="5506831"/>
            <a:chExt cx="2187614" cy="1110752"/>
          </a:xfrm>
        </p:grpSpPr>
        <p:grpSp>
          <p:nvGrpSpPr>
            <p:cNvPr id="20" name="Grupp 19">
              <a:extLst>
                <a:ext uri="{FF2B5EF4-FFF2-40B4-BE49-F238E27FC236}">
                  <a16:creationId xmlns:a16="http://schemas.microsoft.com/office/drawing/2014/main" id="{EDC11F9A-FB55-0640-7E6E-F1A0DA6DBDAA}"/>
                </a:ext>
              </a:extLst>
            </p:cNvPr>
            <p:cNvGrpSpPr/>
            <p:nvPr userDrawn="1"/>
          </p:nvGrpSpPr>
          <p:grpSpPr>
            <a:xfrm>
              <a:off x="10004550" y="5506831"/>
              <a:ext cx="2187614" cy="1110752"/>
              <a:chOff x="10042650" y="5506831"/>
              <a:chExt cx="2187614" cy="1110752"/>
            </a:xfrm>
          </p:grpSpPr>
          <p:sp>
            <p:nvSpPr>
              <p:cNvPr id="22" name="Rektangel 21">
                <a:extLst>
                  <a:ext uri="{FF2B5EF4-FFF2-40B4-BE49-F238E27FC236}">
                    <a16:creationId xmlns:a16="http://schemas.microsoft.com/office/drawing/2014/main" id="{486AC09E-6792-D7C7-FF90-83048BF8572B}"/>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22">
                <a:extLst>
                  <a:ext uri="{FF2B5EF4-FFF2-40B4-BE49-F238E27FC236}">
                    <a16:creationId xmlns:a16="http://schemas.microsoft.com/office/drawing/2014/main" id="{A1E7E668-A3B2-44DA-2E72-C475044DE7FB}"/>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Bildobjekt 20">
              <a:extLst>
                <a:ext uri="{FF2B5EF4-FFF2-40B4-BE49-F238E27FC236}">
                  <a16:creationId xmlns:a16="http://schemas.microsoft.com/office/drawing/2014/main" id="{766FB798-38A5-E68A-DA21-4E02C71E93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
        <p:nvSpPr>
          <p:cNvPr id="8" name="Platshållare för text 3">
            <a:extLst>
              <a:ext uri="{FF2B5EF4-FFF2-40B4-BE49-F238E27FC236}">
                <a16:creationId xmlns:a16="http://schemas.microsoft.com/office/drawing/2014/main" id="{5CE2B8DC-F797-F731-BECA-B27F81D2A35C}"/>
              </a:ext>
            </a:extLst>
          </p:cNvPr>
          <p:cNvSpPr txBox="1">
            <a:spLocks/>
          </p:cNvSpPr>
          <p:nvPr/>
        </p:nvSpPr>
        <p:spPr>
          <a:xfrm>
            <a:off x="1158021" y="1925415"/>
            <a:ext cx="4539822" cy="19320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600" b="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i="0" dirty="0"/>
              <a:t>Du ska veta hur du bör</a:t>
            </a:r>
          </a:p>
          <a:p>
            <a:pPr algn="l"/>
            <a:r>
              <a:rPr lang="sv-SE" i="0" dirty="0"/>
              <a:t>agera om du känner oro för </a:t>
            </a:r>
          </a:p>
          <a:p>
            <a:pPr algn="l"/>
            <a:r>
              <a:rPr lang="sv-SE" i="0" dirty="0"/>
              <a:t>eller upptäcker våld</a:t>
            </a:r>
          </a:p>
        </p:txBody>
      </p:sp>
      <p:sp>
        <p:nvSpPr>
          <p:cNvPr id="9" name="Platshållare för text 4">
            <a:extLst>
              <a:ext uri="{FF2B5EF4-FFF2-40B4-BE49-F238E27FC236}">
                <a16:creationId xmlns:a16="http://schemas.microsoft.com/office/drawing/2014/main" id="{ED12A452-9E31-D872-74B9-023389785325}"/>
              </a:ext>
            </a:extLst>
          </p:cNvPr>
          <p:cNvSpPr txBox="1">
            <a:spLocks/>
          </p:cNvSpPr>
          <p:nvPr/>
        </p:nvSpPr>
        <p:spPr>
          <a:xfrm>
            <a:off x="7064625" y="1925415"/>
            <a:ext cx="3760594" cy="17571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600" b="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i="0" dirty="0"/>
              <a:t>Det är viktigt att</a:t>
            </a:r>
          </a:p>
          <a:p>
            <a:pPr algn="l">
              <a:tabLst>
                <a:tab pos="2665413" algn="l"/>
              </a:tabLst>
            </a:pPr>
            <a:r>
              <a:rPr lang="sv-SE" i="0" dirty="0"/>
              <a:t>ha kunskap om</a:t>
            </a:r>
          </a:p>
          <a:p>
            <a:pPr algn="l"/>
            <a:r>
              <a:rPr lang="sv-SE" i="0" dirty="0"/>
              <a:t>våldets uttryck</a:t>
            </a:r>
          </a:p>
        </p:txBody>
      </p:sp>
      <p:sp>
        <p:nvSpPr>
          <p:cNvPr id="10" name="Platshållare för text 5">
            <a:extLst>
              <a:ext uri="{FF2B5EF4-FFF2-40B4-BE49-F238E27FC236}">
                <a16:creationId xmlns:a16="http://schemas.microsoft.com/office/drawing/2014/main" id="{48E985ED-18ED-99E0-6A23-E418BB99A79F}"/>
              </a:ext>
            </a:extLst>
          </p:cNvPr>
          <p:cNvSpPr txBox="1">
            <a:spLocks/>
          </p:cNvSpPr>
          <p:nvPr/>
        </p:nvSpPr>
        <p:spPr>
          <a:xfrm>
            <a:off x="3848258" y="4628260"/>
            <a:ext cx="3760594" cy="17571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600" b="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i="0" dirty="0"/>
              <a:t>Du kan göra skillnad!</a:t>
            </a:r>
          </a:p>
        </p:txBody>
      </p:sp>
    </p:spTree>
    <p:extLst>
      <p:ext uri="{BB962C8B-B14F-4D97-AF65-F5344CB8AC3E}">
        <p14:creationId xmlns:p14="http://schemas.microsoft.com/office/powerpoint/2010/main" val="2126653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8AE34669-FFC1-9E03-552D-6071830FE34B}"/>
              </a:ext>
            </a:extLst>
          </p:cNvPr>
          <p:cNvSpPr>
            <a:spLocks noGrp="1"/>
          </p:cNvSpPr>
          <p:nvPr>
            <p:ph type="title"/>
          </p:nvPr>
        </p:nvSpPr>
        <p:spPr/>
        <p:txBody>
          <a:bodyPr/>
          <a:lstStyle/>
          <a:p>
            <a:r>
              <a:rPr lang="sv-SE" dirty="0"/>
              <a:t>Vad är våld?</a:t>
            </a:r>
            <a:br>
              <a:rPr lang="sv-SE" dirty="0"/>
            </a:br>
            <a:r>
              <a:rPr lang="sv-SE" dirty="0"/>
              <a:t> </a:t>
            </a:r>
            <a:br>
              <a:rPr lang="sv-SE" dirty="0"/>
            </a:br>
            <a:r>
              <a:rPr lang="sv-SE" dirty="0"/>
              <a:t>Definitioner och begrepp </a:t>
            </a:r>
          </a:p>
        </p:txBody>
      </p:sp>
      <p:sp>
        <p:nvSpPr>
          <p:cNvPr id="4" name="Platshållare för text 3">
            <a:extLst>
              <a:ext uri="{FF2B5EF4-FFF2-40B4-BE49-F238E27FC236}">
                <a16:creationId xmlns:a16="http://schemas.microsoft.com/office/drawing/2014/main" id="{4AA88D16-4016-5636-C742-1D6C1DDBD21C}"/>
              </a:ext>
            </a:extLst>
          </p:cNvPr>
          <p:cNvSpPr>
            <a:spLocks noGrp="1"/>
          </p:cNvSpPr>
          <p:nvPr>
            <p:ph type="body" sz="quarter" idx="11"/>
          </p:nvPr>
        </p:nvSpPr>
        <p:spPr>
          <a:xfrm>
            <a:off x="-413" y="-19050"/>
            <a:ext cx="6096413" cy="1225550"/>
          </a:xfrm>
        </p:spPr>
        <p:txBody>
          <a:bodyPr/>
          <a:lstStyle/>
          <a:p>
            <a:r>
              <a:rPr lang="sv-SE" dirty="0"/>
              <a:t>Inledande reflektion</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550" y="5506831"/>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86840" y="5807348"/>
              <a:ext cx="872413" cy="750898"/>
            </a:xfrm>
            <a:prstGeom prst="rect">
              <a:avLst/>
            </a:prstGeom>
          </p:spPr>
        </p:pic>
      </p:grpSp>
    </p:spTree>
    <p:extLst>
      <p:ext uri="{BB962C8B-B14F-4D97-AF65-F5344CB8AC3E}">
        <p14:creationId xmlns:p14="http://schemas.microsoft.com/office/powerpoint/2010/main" val="3080921236"/>
      </p:ext>
    </p:extLst>
  </p:cSld>
  <p:clrMapOvr>
    <a:masterClrMapping/>
  </p:clrMapOvr>
</p:sld>
</file>

<file path=ppt/theme/theme1.xml><?xml version="1.0" encoding="utf-8"?>
<a:theme xmlns:a="http://schemas.openxmlformats.org/drawingml/2006/main" name="MUCF2023">
  <a:themeElements>
    <a:clrScheme name="MUCF2023">
      <a:dk1>
        <a:sysClr val="windowText" lastClr="000000"/>
      </a:dk1>
      <a:lt1>
        <a:sysClr val="window" lastClr="FFFFFF"/>
      </a:lt1>
      <a:dk2>
        <a:srgbClr val="005447"/>
      </a:dk2>
      <a:lt2>
        <a:srgbClr val="C9491C"/>
      </a:lt2>
      <a:accent1>
        <a:srgbClr val="D0DEBD"/>
      </a:accent1>
      <a:accent2>
        <a:srgbClr val="DFA479"/>
      </a:accent2>
      <a:accent3>
        <a:srgbClr val="79AA6A"/>
      </a:accent3>
      <a:accent4>
        <a:srgbClr val="EED2BB"/>
      </a:accent4>
      <a:accent5>
        <a:srgbClr val="E8EEDE"/>
      </a:accent5>
      <a:accent6>
        <a:srgbClr val="C9491C"/>
      </a:accent6>
      <a:hlink>
        <a:srgbClr val="79AA6A"/>
      </a:hlink>
      <a:folHlink>
        <a:srgbClr val="DFA479"/>
      </a:folHlink>
    </a:clrScheme>
    <a:fontScheme name="MUCF2023">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342ba91-643e-4efc-b920-1b9a8678a268">
      <Terms xmlns="http://schemas.microsoft.com/office/infopath/2007/PartnerControls"/>
    </lcf76f155ced4ddcb4097134ff3c332f>
    <TaxCatchAll xmlns="2e27b5e2-4786-41d9-b68f-5c9c4443c3d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860E62829AF5841A2C6AF8A7584D699" ma:contentTypeVersion="19" ma:contentTypeDescription="Skapa ett nytt dokument." ma:contentTypeScope="" ma:versionID="e1caf60a983843db63190b2eaf456510">
  <xsd:schema xmlns:xsd="http://www.w3.org/2001/XMLSchema" xmlns:xs="http://www.w3.org/2001/XMLSchema" xmlns:p="http://schemas.microsoft.com/office/2006/metadata/properties" xmlns:ns2="0342ba91-643e-4efc-b920-1b9a8678a268" xmlns:ns3="2e27b5e2-4786-41d9-b68f-5c9c4443c3dc" targetNamespace="http://schemas.microsoft.com/office/2006/metadata/properties" ma:root="true" ma:fieldsID="48b8045d5833b7e6a96af01f771c3108" ns2:_="" ns3:_="">
    <xsd:import namespace="0342ba91-643e-4efc-b920-1b9a8678a268"/>
    <xsd:import namespace="2e27b5e2-4786-41d9-b68f-5c9c4443c3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42ba91-643e-4efc-b920-1b9a8678a2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1587ae15-9761-48b3-97b4-cbc12b725456"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27b5e2-4786-41d9-b68f-5c9c4443c3dc"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5c82535c-1dd2-4fba-b401-7df80f02155f}" ma:internalName="TaxCatchAll" ma:showField="CatchAllData" ma:web="2e27b5e2-4786-41d9-b68f-5c9c4443c3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488DC1-074D-404E-BB79-CDFC9535B43C}">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 ds:uri="2e27b5e2-4786-41d9-b68f-5c9c4443c3dc"/>
    <ds:schemaRef ds:uri="0342ba91-643e-4efc-b920-1b9a8678a268"/>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79E0318-B381-4A48-BC93-00C9407D9F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42ba91-643e-4efc-b920-1b9a8678a268"/>
    <ds:schemaRef ds:uri="2e27b5e2-4786-41d9-b68f-5c9c4443c3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7F9F3A-F7FB-44B5-BF89-E60247C8D6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9031</TotalTime>
  <Words>3039</Words>
  <Application>Microsoft Office PowerPoint</Application>
  <PresentationFormat>Bredbild</PresentationFormat>
  <Paragraphs>246</Paragraphs>
  <Slides>42</Slides>
  <Notes>40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42</vt:i4>
      </vt:variant>
    </vt:vector>
  </HeadingPairs>
  <TitlesOfParts>
    <vt:vector size="49" baseType="lpstr">
      <vt:lpstr>Arial</vt:lpstr>
      <vt:lpstr>Calibri</vt:lpstr>
      <vt:lpstr>Gotham Rounded Light</vt:lpstr>
      <vt:lpstr>Noto Sans</vt:lpstr>
      <vt:lpstr>Verdana</vt:lpstr>
      <vt:lpstr>Wingdings</vt:lpstr>
      <vt:lpstr>MUCF2023</vt:lpstr>
      <vt:lpstr>våldsprevention </vt:lpstr>
      <vt:lpstr>Öppen fritidsverksamhet och våldsprevention</vt:lpstr>
      <vt:lpstr>Innehåll</vt:lpstr>
      <vt:lpstr>PowerPoint-presentation</vt:lpstr>
      <vt:lpstr>Det kan ta lång tid att bygga upp förtroende hos unga, men det kan raseras på två sekunder.</vt:lpstr>
      <vt:lpstr>Syfte och mål Definitioner och begrepp</vt:lpstr>
      <vt:lpstr>Syfte och mål med materialet</vt:lpstr>
      <vt:lpstr>PowerPoint-presentation</vt:lpstr>
      <vt:lpstr>Vad är våld?   Definitioner och begrepp </vt:lpstr>
      <vt:lpstr>Vad är våld?</vt:lpstr>
      <vt:lpstr>Olika typer av våld </vt:lpstr>
      <vt:lpstr>PowerPoint-presentation</vt:lpstr>
      <vt:lpstr>Har du stött på någon av dessa våldstyper?  Vilka våldstyper tror du är särskilt svåra att upptäcka? </vt:lpstr>
      <vt:lpstr>Särskilt utsatta grupper</vt:lpstr>
      <vt:lpstr>PowerPoint-presentation</vt:lpstr>
      <vt:lpstr>Din roll i det våldsförebyggande arbetet</vt:lpstr>
      <vt:lpstr>Barn och unga har rätt till  en uppväxt fri från våld </vt:lpstr>
      <vt:lpstr>Den öppna fritidsverksamhetens roll i det våldsförebyggande arbetet </vt:lpstr>
      <vt:lpstr>Vilken roll tror du att du som fritidsledare kommer att ha i det våldsförebyggande arbetet?</vt:lpstr>
      <vt:lpstr>Samtalsstöd</vt:lpstr>
      <vt:lpstr>Har du erfarenhet av att ha samtalat med en ungdom som upplevt våld?  Berätta!</vt:lpstr>
      <vt:lpstr>PowerPoint-presentation</vt:lpstr>
      <vt:lpstr>Att ställa frågor</vt:lpstr>
      <vt:lpstr>”Jag har märkt att när man tar i känsliga ämnen så kommer inga. Särskilt om vi går ut i sociala medier. Inför tjejmässan som vi hade  fick vi kritik på grund av att det var inriktat på hår, handmassage  och så vidare – sådan som kan uppfattas som tjejigt. Men vi hade  även bilder på VR-glasögon och liknande. Men andra, alltså de som kritiserade, fattar inte att tjejerna inte får komma annars om vi inte bara har lättsamma bilder. Vi skrev ju liksom inte att tjejjouren och ungdomsmottagningen skulle komma på besök.” (Fritidsledare)</vt:lpstr>
      <vt:lpstr>Hur tror du att samtal kan bidra till att minska våld? </vt:lpstr>
      <vt:lpstr>Samtal och avstämningar  med kollegor</vt:lpstr>
      <vt:lpstr>Rutiner för våldsförebyggande arbete och rutiner vid oro för  eller upptäckt av våld </vt:lpstr>
      <vt:lpstr>Om anmälningsskyldighet</vt:lpstr>
      <vt:lpstr>PowerPoint-presentation</vt:lpstr>
      <vt:lpstr>Rutiner och strukturer för våldsförebyggande arbete</vt:lpstr>
      <vt:lpstr>PowerPoint-presentation</vt:lpstr>
      <vt:lpstr>Har du exempel på när du agerat på information om våld och det blivit fel?  Finns lärdomar kring detta du vill dela med dig av? </vt:lpstr>
      <vt:lpstr>I vilka situationer kan det vara bra ur ett våldsförebyggande perspektiv att stänga av en ungdom från verksamheten?  Hur tänker du? </vt:lpstr>
      <vt:lpstr>Samverkan och kontaktuppgifter till andra aktörer </vt:lpstr>
      <vt:lpstr>Viktiga aktörer vid oro för, eller upptäckt av, våld</vt:lpstr>
      <vt:lpstr>Det fortsatta arbetet </vt:lpstr>
      <vt:lpstr>Att identifiera kunskapsluckor och riskfaktorer </vt:lpstr>
      <vt:lpstr>Det fortsatta arbete </vt:lpstr>
      <vt:lpstr>Att ta fram en handlingsplan</vt:lpstr>
      <vt:lpstr>Exempel på handlingsplanen</vt:lpstr>
      <vt:lpstr>Avslut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Nilsson</dc:creator>
  <cp:lastModifiedBy>Andreas Björk</cp:lastModifiedBy>
  <cp:revision>304</cp:revision>
  <dcterms:created xsi:type="dcterms:W3CDTF">2023-03-02T19:04:09Z</dcterms:created>
  <dcterms:modified xsi:type="dcterms:W3CDTF">2025-12-19T08:12:40Z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0x010100D860E62829AF5841A2C6AF8A7584D699</vt:lpwstr>
  </property>
  <property fmtid="{D5CDD505-2E9C-101B-9397-08002B2CF9AE}" pid="3" name="MediaServiceImageTags">
    <vt:lpwstr/>
  </property>
</Properties>
</file>