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9" r:id="rId5"/>
    <p:sldId id="261" r:id="rId6"/>
    <p:sldId id="268" r:id="rId7"/>
    <p:sldId id="270" r:id="rId8"/>
    <p:sldId id="262" r:id="rId9"/>
    <p:sldId id="263" r:id="rId10"/>
    <p:sldId id="271" r:id="rId11"/>
    <p:sldId id="264" r:id="rId12"/>
    <p:sldId id="265" r:id="rId13"/>
    <p:sldId id="272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1" autoAdjust="0"/>
    <p:restoredTop sz="86935" autoAdjust="0"/>
  </p:normalViewPr>
  <p:slideViewPr>
    <p:cSldViewPr snapToGrid="0">
      <p:cViewPr varScale="1">
        <p:scale>
          <a:sx n="70" d="100"/>
          <a:sy n="70" d="100"/>
        </p:scale>
        <p:origin x="98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B81A261-A453-4D72-A3D6-88738A0F3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2162865"/>
            <a:ext cx="12298680" cy="713468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528A0C5-C4D6-4D77-AD34-6718EC348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3368587"/>
            <a:ext cx="12252960" cy="55509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DF7E996-65DE-4C45-A54F-F371CDBB4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960"/>
            <a:ext cx="9144000" cy="1782556"/>
          </a:xfrm>
        </p:spPr>
        <p:txBody>
          <a:bodyPr anchor="b">
            <a:normAutofit/>
          </a:bodyPr>
          <a:lstStyle>
            <a:lvl1pPr algn="ctr">
              <a:defRPr sz="48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2C1395C-2BFA-4FFD-87E7-ABA3AFBB9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752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DA724D1-06AE-4888-972D-4753D2B5C9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-244277"/>
            <a:ext cx="4038600" cy="20193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2BE4A2B5-40A3-4A84-9D04-7F2C85B024F2}"/>
              </a:ext>
            </a:extLst>
          </p:cNvPr>
          <p:cNvSpPr/>
          <p:nvPr userDrawn="1"/>
        </p:nvSpPr>
        <p:spPr>
          <a:xfrm>
            <a:off x="10727693" y="5226053"/>
            <a:ext cx="1464307" cy="1464307"/>
          </a:xfrm>
          <a:prstGeom prst="rect">
            <a:avLst/>
          </a:prstGeom>
          <a:solidFill>
            <a:srgbClr val="1D8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07B500CA-3A6A-4B15-BD6A-3BB0DC8EE9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973" y="5523597"/>
            <a:ext cx="1602734" cy="11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5B4FEA-D895-494E-A7DB-138D3718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394EB02-5F28-4C7C-83CA-8F8716A5A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7A2C9A-2118-468B-A9F6-8662672C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B471-4A7B-4898-AAD9-F2D48B846FC8}" type="datetimeFigureOut">
              <a:rPr lang="sv-SE" smtClean="0"/>
              <a:t>2022-05-09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32BDB0-2136-4E97-A4ED-BA0630B8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4615E-ECE8-455C-829D-50B8E7D5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4040-0D7F-4A51-9DEF-0EC57400F8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FEE3A0D-0191-4034-BE18-C753B1D45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4FD46F-730A-4345-9EE1-CFCA2497C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378E54-DAB9-4862-AF46-7A37E722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B471-4A7B-4898-AAD9-F2D48B846FC8}" type="datetimeFigureOut">
              <a:rPr lang="sv-SE" smtClean="0"/>
              <a:t>2022-05-09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0443BE-9E42-4B08-93F2-7EF763F5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407419-3EAE-475F-9A57-B84A3E9E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4040-0D7F-4A51-9DEF-0EC57400F8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92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176D3B8-C642-40CA-80F4-74FD8A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-3307080"/>
            <a:ext cx="12298680" cy="1016508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4A9F31B-42C7-4FCC-A914-3C808CB2EF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152838"/>
            <a:ext cx="2926954" cy="146347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D0E617-9223-411A-ACD2-BBC80E4B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345"/>
            <a:ext cx="10515600" cy="3944302"/>
          </a:xfrm>
        </p:spPr>
        <p:txBody>
          <a:bodyPr/>
          <a:lstStyle>
            <a:lvl1pPr>
              <a:defRPr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>
              <a:defRPr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2pPr>
            <a:lvl3pPr>
              <a:defRPr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3pPr>
            <a:lvl4pPr>
              <a:defRPr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4pPr>
            <a:lvl5pPr>
              <a:defRPr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BF1168-97C2-4216-A76E-FA8A83066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09662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9388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D25B0D6-C8D3-4370-A8B8-66C29F621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-3307080"/>
            <a:ext cx="12298680" cy="101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3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0F71004-3F3E-4F91-B78C-D17ACDAA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2162865"/>
            <a:ext cx="12298680" cy="71346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C7A7064-1B66-4910-A6B1-5049EFD5BF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3368587"/>
            <a:ext cx="12252960" cy="555099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38B922C-E45D-4225-BE0A-372843831A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73" y="4971820"/>
            <a:ext cx="4038600" cy="20193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F2E3D92-D008-46C0-A9E1-A6AFCE12FCDF}"/>
              </a:ext>
            </a:extLst>
          </p:cNvPr>
          <p:cNvSpPr/>
          <p:nvPr userDrawn="1"/>
        </p:nvSpPr>
        <p:spPr>
          <a:xfrm>
            <a:off x="10727693" y="5226053"/>
            <a:ext cx="1464307" cy="1464307"/>
          </a:xfrm>
          <a:prstGeom prst="rect">
            <a:avLst/>
          </a:prstGeom>
          <a:solidFill>
            <a:srgbClr val="1D8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F59FF83-A722-4FCD-8B91-3BE7F406A2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973" y="5523597"/>
            <a:ext cx="1602734" cy="1180015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0349A96-4F10-4FAF-B387-1CB61AC1AC38}"/>
              </a:ext>
            </a:extLst>
          </p:cNvPr>
          <p:cNvSpPr txBox="1"/>
          <p:nvPr userDrawn="1"/>
        </p:nvSpPr>
        <p:spPr>
          <a:xfrm>
            <a:off x="4419600" y="1440124"/>
            <a:ext cx="30219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Tack!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50EB0EF-DDA0-4C5C-A964-2850498CBB9E}"/>
              </a:ext>
            </a:extLst>
          </p:cNvPr>
          <p:cNvSpPr txBox="1"/>
          <p:nvPr userDrawn="1"/>
        </p:nvSpPr>
        <p:spPr>
          <a:xfrm>
            <a:off x="2935891" y="2962390"/>
            <a:ext cx="62440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6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skolval.mucf.se</a:t>
            </a:r>
          </a:p>
        </p:txBody>
      </p:sp>
    </p:spTree>
    <p:extLst>
      <p:ext uri="{BB962C8B-B14F-4D97-AF65-F5344CB8AC3E}">
        <p14:creationId xmlns:p14="http://schemas.microsoft.com/office/powerpoint/2010/main" val="210803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E85D87-E187-473F-8C8B-ACE6E98E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D91C70-E298-43B0-9CA0-1850524DA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A25B2A-F2D6-4659-9A96-92C9DF7F8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B948336-1C5A-49BC-9AAB-9084F0C6F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28B1F30-77A6-4701-9560-DD2FA04B0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DAE2BE1-DECF-415B-A406-02B1EC57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B471-4A7B-4898-AAD9-F2D48B846FC8}" type="datetimeFigureOut">
              <a:rPr lang="sv-SE" smtClean="0"/>
              <a:t>2022-05-09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C591C92-A946-4D59-8CBD-51B603AF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FA8884-DC29-4B81-99BC-D691A284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4040-0D7F-4A51-9DEF-0EC57400F8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70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5E8069-6772-45D1-B1BE-FF7465F0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CB029ED-01B3-4F8A-B8EF-9BA4BF4F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B471-4A7B-4898-AAD9-F2D48B846FC8}" type="datetimeFigureOut">
              <a:rPr lang="sv-SE" smtClean="0"/>
              <a:t>2022-05-09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05D7DB8-871D-462C-BD6C-4E16A31D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F872CF-2D64-4EEF-94AF-283F032B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4040-0D7F-4A51-9DEF-0EC57400F8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90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4176F3-3807-4EEB-BDA4-033C6606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B471-4A7B-4898-AAD9-F2D48B846FC8}" type="datetimeFigureOut">
              <a:rPr lang="sv-SE" smtClean="0"/>
              <a:t>2022-05-09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A9483F9-31E0-4095-A3DD-C6C60472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C3901F-E633-4935-89CB-4127F64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4040-0D7F-4A51-9DEF-0EC57400F8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95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4E8B4F-2DCF-4F44-92BF-1C76C9CA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A0311D-8B4F-4FCF-A84A-CD892E87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14AE3B-650F-4FA0-9B95-356EDB36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0A0BB0-C74F-4952-910B-A1361B1E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B471-4A7B-4898-AAD9-F2D48B846FC8}" type="datetimeFigureOut">
              <a:rPr lang="sv-SE" smtClean="0"/>
              <a:t>2022-05-09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160CB5-E869-4B89-BC3F-AB781080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F1C2C1-EBC4-42A4-B2F6-9845DEC4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4040-0D7F-4A51-9DEF-0EC57400F8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0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4160F-FF2D-43D0-AD9F-4C8D359F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FA1972A-BF75-4D57-80BD-F05B883E1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C7642A-3AF5-4D2C-980B-ECE799E9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127BE5-D928-44D6-925B-E576A072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B471-4A7B-4898-AAD9-F2D48B846FC8}" type="datetimeFigureOut">
              <a:rPr lang="sv-SE" smtClean="0"/>
              <a:t>2022-05-09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CFC066D-03E6-4446-8AAB-B5C7FFC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97B5B1-C35B-4C5C-AE10-9F1F3E4A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4040-0D7F-4A51-9DEF-0EC57400F8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771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993BB48-4E14-4CBA-9235-62BB090C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893A18-71C0-4CAF-BEFC-75F04D1B1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25C4A5-72A8-4277-8C7D-7A8F8E978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B471-4A7B-4898-AAD9-F2D48B846FC8}" type="datetimeFigureOut">
              <a:rPr lang="sv-SE" smtClean="0"/>
              <a:t>2022-05-09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3A099D-3A23-4086-93F4-510DBB09B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C63F83-84FE-4F2F-B4FE-191C7929B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4040-0D7F-4A51-9DEF-0EC57400F8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2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5BA313-358B-456F-9DF3-81D1F7E7A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Skolval på lättläst svenska</a:t>
            </a:r>
          </a:p>
        </p:txBody>
      </p:sp>
    </p:spTree>
    <p:extLst>
      <p:ext uri="{BB962C8B-B14F-4D97-AF65-F5344CB8AC3E}">
        <p14:creationId xmlns:p14="http://schemas.microsoft.com/office/powerpoint/2010/main" val="352674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Valsedlar med de olika partiernas namn ligger utspridda och överst finns två pennor. ">
            <a:extLst>
              <a:ext uri="{FF2B5EF4-FFF2-40B4-BE49-F238E27FC236}">
                <a16:creationId xmlns:a16="http://schemas.microsoft.com/office/drawing/2014/main" id="{5D6683D6-DB31-4598-B06A-8FA9B11D7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93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6065B2B-88D7-4255-856F-4115364143FF}"/>
              </a:ext>
            </a:extLst>
          </p:cNvPr>
          <p:cNvSpPr txBox="1">
            <a:spLocks/>
          </p:cNvSpPr>
          <p:nvPr/>
        </p:nvSpPr>
        <p:spPr>
          <a:xfrm>
            <a:off x="838200" y="5508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Hemliga val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FF378F9-014D-4395-94C2-E8F2811E11E2}"/>
              </a:ext>
            </a:extLst>
          </p:cNvPr>
          <p:cNvSpPr txBox="1">
            <a:spLocks/>
          </p:cNvSpPr>
          <p:nvPr/>
        </p:nvSpPr>
        <p:spPr>
          <a:xfrm>
            <a:off x="838201" y="1617344"/>
            <a:ext cx="5930900" cy="5418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I Sverige har vi hemliga val. 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Därför röstar du själv.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Du röstar med en valsedel.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På valsedlarna står namn 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på politiska partier.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Det finns också valsedlar utan text 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som du kan skriva partiet du vill rösta på.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Lägg en valsedel med det parti du vill rösta på i ett valkuvert.</a:t>
            </a:r>
          </a:p>
        </p:txBody>
      </p:sp>
    </p:spTree>
    <p:extLst>
      <p:ext uri="{BB962C8B-B14F-4D97-AF65-F5344CB8AC3E}">
        <p14:creationId xmlns:p14="http://schemas.microsoft.com/office/powerpoint/2010/main" val="368775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FF378F9-014D-4395-94C2-E8F2811E11E2}"/>
              </a:ext>
            </a:extLst>
          </p:cNvPr>
          <p:cNvSpPr txBox="1">
            <a:spLocks/>
          </p:cNvSpPr>
          <p:nvPr/>
        </p:nvSpPr>
        <p:spPr>
          <a:xfrm>
            <a:off x="838201" y="2181137"/>
            <a:ext cx="5397499" cy="44178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Du har rätt att få hjälp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om du inte kan rösta själv.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Be någon i rummet där du röstar.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Du bestämmer vem som ska 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hjälpa dig.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Den som hjälper dig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får inte säga vad du röstat på.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C2E0E063-96C2-40C3-B955-4BB181163F61}"/>
              </a:ext>
            </a:extLst>
          </p:cNvPr>
          <p:cNvSpPr txBox="1">
            <a:spLocks/>
          </p:cNvSpPr>
          <p:nvPr/>
        </p:nvSpPr>
        <p:spPr>
          <a:xfrm>
            <a:off x="838200" y="7032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Hjälp vid röstningen</a:t>
            </a:r>
          </a:p>
        </p:txBody>
      </p:sp>
    </p:spTree>
    <p:extLst>
      <p:ext uri="{BB962C8B-B14F-4D97-AF65-F5344CB8AC3E}">
        <p14:creationId xmlns:p14="http://schemas.microsoft.com/office/powerpoint/2010/main" val="59618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5BA313-358B-456F-9DF3-81D1F7E7A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600" b="1" dirty="0"/>
              <a:t>LYCKA TILL!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2E96DCF-F0D1-4966-A52C-DD399935AFA2}"/>
              </a:ext>
            </a:extLst>
          </p:cNvPr>
          <p:cNvSpPr txBox="1"/>
          <p:nvPr/>
        </p:nvSpPr>
        <p:spPr>
          <a:xfrm>
            <a:off x="3720991" y="3490485"/>
            <a:ext cx="47500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Webbplats: skolval.mucf.se</a:t>
            </a:r>
          </a:p>
          <a:p>
            <a:r>
              <a:rPr lang="sv-SE" sz="28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E-post: skolval@mucf.se</a:t>
            </a:r>
          </a:p>
        </p:txBody>
      </p:sp>
    </p:spTree>
    <p:extLst>
      <p:ext uri="{BB962C8B-B14F-4D97-AF65-F5344CB8AC3E}">
        <p14:creationId xmlns:p14="http://schemas.microsoft.com/office/powerpoint/2010/main" val="65683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6065B2B-88D7-4255-856F-4115364143FF}"/>
              </a:ext>
            </a:extLst>
          </p:cNvPr>
          <p:cNvSpPr txBox="1">
            <a:spLocks/>
          </p:cNvSpPr>
          <p:nvPr/>
        </p:nvSpPr>
        <p:spPr>
          <a:xfrm>
            <a:off x="838200" y="7794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Vad är skolval?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FF378F9-014D-4395-94C2-E8F2811E11E2}"/>
              </a:ext>
            </a:extLst>
          </p:cNvPr>
          <p:cNvSpPr txBox="1">
            <a:spLocks/>
          </p:cNvSpPr>
          <p:nvPr/>
        </p:nvSpPr>
        <p:spPr>
          <a:xfrm>
            <a:off x="838201" y="1845945"/>
            <a:ext cx="5930900" cy="3944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I år det val till riksdagen.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Då kan ni ha ett val på er skola.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Skolval liknar valet till riksdagen.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Alla elever får rösta på vilket parti de vill.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Rösterna räknas ihop.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Rösterna på er skola blir en del av hela Sveriges skolvalsresultat.</a:t>
            </a:r>
          </a:p>
        </p:txBody>
      </p:sp>
    </p:spTree>
    <p:extLst>
      <p:ext uri="{BB962C8B-B14F-4D97-AF65-F5344CB8AC3E}">
        <p14:creationId xmlns:p14="http://schemas.microsoft.com/office/powerpoint/2010/main" val="230141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FF378F9-014D-4395-94C2-E8F2811E11E2}"/>
              </a:ext>
            </a:extLst>
          </p:cNvPr>
          <p:cNvSpPr txBox="1">
            <a:spLocks/>
          </p:cNvSpPr>
          <p:nvPr/>
        </p:nvSpPr>
        <p:spPr>
          <a:xfrm>
            <a:off x="838201" y="1299844"/>
            <a:ext cx="5397499" cy="4859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Med skolval får ni öva på att rösta.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Genom skolval får ni också lära er mer om politik och demokrati.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Skolval är för alla elever på gymnasiet och klass 7, 8 och 9 i grundskolan.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Alla skolor får vara med.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Alla elever har rätt att rösta.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Alla elever får själv välja vilket parti en vill rösta på.</a:t>
            </a:r>
          </a:p>
        </p:txBody>
      </p:sp>
    </p:spTree>
    <p:extLst>
      <p:ext uri="{BB962C8B-B14F-4D97-AF65-F5344CB8AC3E}">
        <p14:creationId xmlns:p14="http://schemas.microsoft.com/office/powerpoint/2010/main" val="299821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Fyra unga personer pratar och skrattar tillsammans. En dator står uppfälld och flera håller kaffekoppar i handen. ">
            <a:extLst>
              <a:ext uri="{FF2B5EF4-FFF2-40B4-BE49-F238E27FC236}">
                <a16:creationId xmlns:a16="http://schemas.microsoft.com/office/drawing/2014/main" id="{612A7129-25E8-4A55-9F31-FBC16AF23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05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6065B2B-88D7-4255-856F-4115364143FF}"/>
              </a:ext>
            </a:extLst>
          </p:cNvPr>
          <p:cNvSpPr txBox="1">
            <a:spLocks/>
          </p:cNvSpPr>
          <p:nvPr/>
        </p:nvSpPr>
        <p:spPr>
          <a:xfrm>
            <a:off x="838200" y="7794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Demokrati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FF378F9-014D-4395-94C2-E8F2811E11E2}"/>
              </a:ext>
            </a:extLst>
          </p:cNvPr>
          <p:cNvSpPr txBox="1">
            <a:spLocks/>
          </p:cNvSpPr>
          <p:nvPr/>
        </p:nvSpPr>
        <p:spPr>
          <a:xfrm>
            <a:off x="838201" y="1845945"/>
            <a:ext cx="5930900" cy="3944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Sverige är en demokrati.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Demokrati betyder folkstyre.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Det betyder att människorna 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i landet bestämmer.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Demokrati är till exempel när elever och lärare bestämmer saker tillsammans.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Att räcka upp handen 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för att rösta är demokrati.</a:t>
            </a:r>
          </a:p>
        </p:txBody>
      </p:sp>
    </p:spTree>
    <p:extLst>
      <p:ext uri="{BB962C8B-B14F-4D97-AF65-F5344CB8AC3E}">
        <p14:creationId xmlns:p14="http://schemas.microsoft.com/office/powerpoint/2010/main" val="134569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6065B2B-88D7-4255-856F-4115364143FF}"/>
              </a:ext>
            </a:extLst>
          </p:cNvPr>
          <p:cNvSpPr txBox="1">
            <a:spLocks/>
          </p:cNvSpPr>
          <p:nvPr/>
        </p:nvSpPr>
        <p:spPr>
          <a:xfrm>
            <a:off x="838200" y="7794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Prata demokrati tillsammans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FF378F9-014D-4395-94C2-E8F2811E11E2}"/>
              </a:ext>
            </a:extLst>
          </p:cNvPr>
          <p:cNvSpPr txBox="1">
            <a:spLocks/>
          </p:cNvSpPr>
          <p:nvPr/>
        </p:nvSpPr>
        <p:spPr>
          <a:xfrm>
            <a:off x="838201" y="1845945"/>
            <a:ext cx="5930900" cy="3944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Alla människor har något de bryr sig om.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Kanske vill du förändra något 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eller behålla något som är bra.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Det är oftast en politisk fråga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även om du inte tänker på det.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Diskutera demokrati tillsammans.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Det är okej att inte tycka likadant.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Ingen får bestämma vad du ska tycka.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Fotot är taget i ett klassrum där vi ser någon stå längst fram. Några elever räcker upp en hand. ">
            <a:extLst>
              <a:ext uri="{FF2B5EF4-FFF2-40B4-BE49-F238E27FC236}">
                <a16:creationId xmlns:a16="http://schemas.microsoft.com/office/drawing/2014/main" id="{E1425E77-12E5-4CDC-9DF1-299CCE9E4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87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6065B2B-88D7-4255-856F-4115364143FF}"/>
              </a:ext>
            </a:extLst>
          </p:cNvPr>
          <p:cNvSpPr txBox="1">
            <a:spLocks/>
          </p:cNvSpPr>
          <p:nvPr/>
        </p:nvSpPr>
        <p:spPr>
          <a:xfrm>
            <a:off x="838200" y="7794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Fria val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FF378F9-014D-4395-94C2-E8F2811E11E2}"/>
              </a:ext>
            </a:extLst>
          </p:cNvPr>
          <p:cNvSpPr txBox="1">
            <a:spLocks/>
          </p:cNvSpPr>
          <p:nvPr/>
        </p:nvSpPr>
        <p:spPr>
          <a:xfrm>
            <a:off x="838201" y="1845944"/>
            <a:ext cx="5930900" cy="5418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I Sverige röstar vi på vilka personer 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som ska bestämma i landet.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De kallas politiker.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Vi röstar vart fjärde år till riksdagen.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Där bestäms Sveriges politik 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som lagar och skatt.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I riksdagen sitter partier.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Ett parti är en grupp människor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som tycker likadant i politiska frågor.</a:t>
            </a:r>
          </a:p>
        </p:txBody>
      </p:sp>
    </p:spTree>
    <p:extLst>
      <p:ext uri="{BB962C8B-B14F-4D97-AF65-F5344CB8AC3E}">
        <p14:creationId xmlns:p14="http://schemas.microsoft.com/office/powerpoint/2010/main" val="364755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FF378F9-014D-4395-94C2-E8F2811E11E2}"/>
              </a:ext>
            </a:extLst>
          </p:cNvPr>
          <p:cNvSpPr txBox="1">
            <a:spLocks/>
          </p:cNvSpPr>
          <p:nvPr/>
        </p:nvSpPr>
        <p:spPr>
          <a:xfrm>
            <a:off x="838201" y="1299844"/>
            <a:ext cx="5397499" cy="4859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Vi röstar också i val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till kommun och landsting.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Där bestämmer politiker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om skolor och sjukvård.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Du får rösta en gång i varje val.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Du väljer själv om du vill rösta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och vad du vill rösta på.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Garamond" panose="02020404030301010803" pitchFamily="18" charset="0"/>
              </a:rPr>
              <a:t>I Skolval 2022 röstar vi bara på </a:t>
            </a:r>
            <a:br>
              <a:rPr lang="sv-SE" dirty="0">
                <a:latin typeface="Garamond" panose="02020404030301010803" pitchFamily="18" charset="0"/>
              </a:rPr>
            </a:br>
            <a:r>
              <a:rPr lang="sv-SE" dirty="0">
                <a:latin typeface="Garamond" panose="02020404030301010803" pitchFamily="18" charset="0"/>
              </a:rPr>
              <a:t>ett parti till riksdagen.</a:t>
            </a:r>
          </a:p>
        </p:txBody>
      </p:sp>
    </p:spTree>
    <p:extLst>
      <p:ext uri="{BB962C8B-B14F-4D97-AF65-F5344CB8AC3E}">
        <p14:creationId xmlns:p14="http://schemas.microsoft.com/office/powerpoint/2010/main" val="25618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63BA007-3487-42CB-BCFD-94911E88C785}" vid="{30925854-271C-431D-8BF6-81B5896BD2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skolval_2022</Template>
  <TotalTime>120</TotalTime>
  <Words>462</Words>
  <Application>Microsoft Office PowerPoint</Application>
  <PresentationFormat>Bredbild</PresentationFormat>
  <Paragraphs>63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Noto Sans</vt:lpstr>
      <vt:lpstr>Office-tema</vt:lpstr>
      <vt:lpstr>Skolval på lättläst svenska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LYCKA TILL!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Skolval på lättläst svenska</dc:title>
  <dc:creator>Malin Persson</dc:creator>
  <cp:lastModifiedBy>Malin Persson</cp:lastModifiedBy>
  <cp:revision>3</cp:revision>
  <dcterms:created xsi:type="dcterms:W3CDTF">2022-04-27T12:55:22Z</dcterms:created>
  <dcterms:modified xsi:type="dcterms:W3CDTF">2022-05-09T14:10:45Z</dcterms:modified>
</cp:coreProperties>
</file>